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1071" r:id="rId2"/>
    <p:sldId id="961" r:id="rId3"/>
    <p:sldId id="1073" r:id="rId4"/>
    <p:sldId id="1157" r:id="rId5"/>
    <p:sldId id="1165" r:id="rId6"/>
    <p:sldId id="1170" r:id="rId7"/>
    <p:sldId id="1167" r:id="rId8"/>
    <p:sldId id="1114" r:id="rId9"/>
    <p:sldId id="1175" r:id="rId10"/>
    <p:sldId id="1154" r:id="rId11"/>
    <p:sldId id="1173" r:id="rId12"/>
    <p:sldId id="1156" r:id="rId13"/>
    <p:sldId id="1115" r:id="rId14"/>
    <p:sldId id="1158" r:id="rId15"/>
    <p:sldId id="1168" r:id="rId16"/>
    <p:sldId id="1162" r:id="rId17"/>
    <p:sldId id="1174" r:id="rId18"/>
    <p:sldId id="1116" r:id="rId19"/>
    <p:sldId id="1161" r:id="rId20"/>
    <p:sldId id="1171" r:id="rId21"/>
    <p:sldId id="1164" r:id="rId22"/>
    <p:sldId id="1169" r:id="rId23"/>
    <p:sldId id="1172" r:id="rId24"/>
    <p:sldId id="1152" r:id="rId25"/>
    <p:sldId id="1034" r:id="rId26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BF"/>
    <a:srgbClr val="034EA2"/>
    <a:srgbClr val="0087CD"/>
    <a:srgbClr val="C68F06"/>
    <a:srgbClr val="DB2C03"/>
    <a:srgbClr val="EBAC07"/>
    <a:srgbClr val="008487"/>
    <a:srgbClr val="163C46"/>
    <a:srgbClr val="008F92"/>
    <a:srgbClr val="004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3354" autoAdjust="0"/>
  </p:normalViewPr>
  <p:slideViewPr>
    <p:cSldViewPr>
      <p:cViewPr>
        <p:scale>
          <a:sx n="75" d="100"/>
          <a:sy n="75" d="100"/>
        </p:scale>
        <p:origin x="1854" y="8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A5992-9D73-4015-9385-ABE035416B29}" type="datetimeFigureOut">
              <a:rPr lang="zh-CN" altLang="en-US" smtClean="0"/>
              <a:pPr/>
              <a:t>2017/7/18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5A699-AB68-4A20-99FB-6F69DC266D4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0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22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63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04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4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85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26" algn="l" defTabSz="9142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95031C-36FB-4BFB-B547-5049AC3C4D20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029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439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62F313-D051-4284-95AD-6163FA12869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85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916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1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128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670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297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95031C-36FB-4BFB-B547-5049AC3C4D20}" type="slidenum">
              <a:rPr lang="zh-CN" altLang="en-US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87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06E571-D681-4AE3-A409-FFDBA80E13A3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8EBE660E-5CC2-4A50-916A-880C808B748D}" type="slidenum">
              <a:rPr lang="zh-CN"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1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421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813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813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F03DB1A-9145-4287-A659-651BC6517FC6}" type="slidenum">
              <a:rPr lang="zh-CN" altLang="en-US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001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250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5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D52DC-2AC0-40EB-AE3E-9EAE589A449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17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9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0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2017/7/18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项目介绍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2017/7/18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产品运行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2017/7/18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市场分析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  <a:pPr/>
              <a:t>2017/7/18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文本框 12"/>
          <p:cNvSpPr txBox="1">
            <a:spLocks noChangeArrowheads="1"/>
          </p:cNvSpPr>
          <p:nvPr userDrawn="1"/>
        </p:nvSpPr>
        <p:spPr bwMode="auto">
          <a:xfrm>
            <a:off x="1263742" y="387664"/>
            <a:ext cx="1796090" cy="3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投资回报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5" y="219716"/>
            <a:ext cx="609601" cy="6096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3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D0C8-D35A-439E-96FB-C8D4A6430554}" type="datetimeFigureOut">
              <a:rPr lang="zh-CN" altLang="en-US" smtClean="0"/>
              <a:pPr/>
              <a:t>2017/7/18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F15A6-E82C-4E1E-834E-C415C51F7D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99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pPr>
                <a:defRPr/>
              </a:pPr>
              <a:t>2017/7/18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" y="0"/>
            <a:ext cx="9143499" cy="5143500"/>
          </a:xfrm>
          <a:prstGeom prst="rect">
            <a:avLst/>
          </a:prstGeom>
        </p:spPr>
      </p:pic>
      <p:grpSp>
        <p:nvGrpSpPr>
          <p:cNvPr id="2" name="组合 3"/>
          <p:cNvGrpSpPr/>
          <p:nvPr userDrawn="1"/>
        </p:nvGrpSpPr>
        <p:grpSpPr bwMode="auto">
          <a:xfrm flipH="1">
            <a:off x="-1" y="248018"/>
            <a:ext cx="1797166" cy="507206"/>
            <a:chOff x="2370576" y="533400"/>
            <a:chExt cx="2417494" cy="675969"/>
          </a:xfrm>
          <a:solidFill>
            <a:srgbClr val="EE1C39"/>
          </a:solidFill>
        </p:grpSpPr>
        <p:sp>
          <p:nvSpPr>
            <p:cNvPr id="3" name="矩形 2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4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24">
                <a:cs typeface="+mn-ea"/>
                <a:sym typeface="+mn-lt"/>
              </a:endParaRPr>
            </a:p>
          </p:txBody>
        </p:sp>
      </p:grpSp>
      <p:sp>
        <p:nvSpPr>
          <p:cNvPr id="6" name="文本框 12"/>
          <p:cNvSpPr txBox="1">
            <a:spLocks noChangeArrowheads="1"/>
          </p:cNvSpPr>
          <p:nvPr userDrawn="1"/>
        </p:nvSpPr>
        <p:spPr bwMode="auto">
          <a:xfrm>
            <a:off x="-1" y="370296"/>
            <a:ext cx="1796090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  <a:ea typeface="冬青黑体简体中文 W3" charset="-122"/>
              </a:defRPr>
            </a:lvl9pPr>
          </a:lstStyle>
          <a:p>
            <a:r>
              <a:rPr lang="zh-CN" altLang="en-US" sz="12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</p:spTree>
    <p:extLst>
      <p:ext uri="{BB962C8B-B14F-4D97-AF65-F5344CB8AC3E}">
        <p14:creationId xmlns:p14="http://schemas.microsoft.com/office/powerpoint/2010/main" val="218620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9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  <a:pPr/>
              <a:t>2017/7/18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07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0" r:id="rId2"/>
    <p:sldLayoutId id="2147483671" r:id="rId3"/>
    <p:sldLayoutId id="2147483672" r:id="rId4"/>
    <p:sldLayoutId id="2147483665" r:id="rId5"/>
    <p:sldLayoutId id="2147483668" r:id="rId6"/>
    <p:sldLayoutId id="2147483669" r:id="rId7"/>
    <p:sldLayoutId id="2147483673" r:id="rId8"/>
    <p:sldLayoutId id="2147483674" r:id="rId9"/>
  </p:sldLayoutIdLst>
  <p:transition/>
  <p:txStyles>
    <p:titleStyle>
      <a:lvl1pPr algn="ctr" defTabSz="91428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5" indent="-342855" algn="l" defTabSz="91428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54" indent="-285713" algn="l" defTabSz="91428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2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93" indent="-228570" algn="l" defTabSz="91428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33" indent="-228570" algn="l" defTabSz="91428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7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15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56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97" indent="-228570" algn="l" defTabSz="91428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0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22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63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04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4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85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26" algn="l" defTabSz="9142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0D7D56-E6FE-45A8-8678-45FE2AEA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96" y="3713"/>
            <a:ext cx="4147984" cy="51435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88592" y="1883608"/>
            <a:ext cx="3611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YOUR COMOANY’S NAME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5576" y="2147253"/>
            <a:ext cx="4256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网络信息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模版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5576" y="282203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适用于商务总结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工作总结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工作计划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1187" y="3086839"/>
            <a:ext cx="4569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CCTV FUTURE ADVERTISING COMPANYIS CCTV TO EXOLORE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576" y="915566"/>
            <a:ext cx="196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300" dirty="0">
                <a:solidFill>
                  <a:schemeClr val="accent1"/>
                </a:solidFill>
                <a:latin typeface="Agency FB" pitchFamily="34" charset="0"/>
              </a:rPr>
              <a:t>2 0 1 9</a:t>
            </a:r>
            <a:endParaRPr lang="zh-CN" altLang="en-US" sz="7200" b="1" spc="-300" dirty="0">
              <a:solidFill>
                <a:schemeClr val="accent1"/>
              </a:solidFill>
              <a:latin typeface="Agency FB" pitchFamily="34" charset="0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C4D3E617-77C3-42AD-AF09-9584D9929307}"/>
              </a:ext>
            </a:extLst>
          </p:cNvPr>
          <p:cNvSpPr txBox="1"/>
          <p:nvPr/>
        </p:nvSpPr>
        <p:spPr>
          <a:xfrm>
            <a:off x="866211" y="3734911"/>
            <a:ext cx="4425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汇报人：千图网                  时间：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4" name="爱的罗曼史 romance de amor">
            <a:hlinkClick r:id="" action="ppaction://media"/>
            <a:extLst>
              <a:ext uri="{FF2B5EF4-FFF2-40B4-BE49-F238E27FC236}">
                <a16:creationId xmlns:a16="http://schemas.microsoft.com/office/drawing/2014/main" id="{46F293E7-600B-4F39-B243-3282E4DB4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30156" y="-925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6000">
        <p159:morph option="byObject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600"/>
                            </p:stCondLst>
                            <p:childTnLst>
                              <p:par>
                                <p:cTn id="33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2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2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6" grpId="0"/>
      <p:bldP spid="27" grpId="0"/>
      <p:bldP spid="33" grpId="0"/>
      <p:bldP spid="34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2268850" y="1347614"/>
            <a:ext cx="1582524" cy="1475565"/>
          </a:xfrm>
          <a:prstGeom prst="roundRect">
            <a:avLst>
              <a:gd name="adj" fmla="val 4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7989" tIns="0" rIns="215976" bIns="0" anchor="ctr"/>
          <a:lstStyle/>
          <a:p>
            <a:pPr algn="ctr">
              <a:spcBef>
                <a:spcPts val="600"/>
              </a:spcBef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</a:t>
            </a:r>
            <a:endParaRPr lang="en-US" altLang="zh-CN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1200"/>
              </a:spcBef>
              <a:defRPr/>
            </a:pPr>
            <a:r>
              <a:rPr lang="zh-CN" altLang="en-US" sz="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说说未来一年里的工作计划</a:t>
            </a:r>
          </a:p>
        </p:txBody>
      </p:sp>
      <p:sp>
        <p:nvSpPr>
          <p:cNvPr id="9" name="任意多边形 8"/>
          <p:cNvSpPr/>
          <p:nvPr/>
        </p:nvSpPr>
        <p:spPr>
          <a:xfrm>
            <a:off x="3592647" y="1347614"/>
            <a:ext cx="1899981" cy="1475565"/>
          </a:xfrm>
          <a:custGeom>
            <a:avLst/>
            <a:gdLst>
              <a:gd name="connsiteX0" fmla="*/ 373730 w 1899608"/>
              <a:gd name="connsiteY0" fmla="*/ 0 h 1584176"/>
              <a:gd name="connsiteX1" fmla="*/ 1841310 w 1899608"/>
              <a:gd name="connsiteY1" fmla="*/ 0 h 1584176"/>
              <a:gd name="connsiteX2" fmla="*/ 1899608 w 1899608"/>
              <a:gd name="connsiteY2" fmla="*/ 58298 h 1584176"/>
              <a:gd name="connsiteX3" fmla="*/ 1899608 w 1899608"/>
              <a:gd name="connsiteY3" fmla="*/ 1525878 h 1584176"/>
              <a:gd name="connsiteX4" fmla="*/ 1841310 w 1899608"/>
              <a:gd name="connsiteY4" fmla="*/ 1584176 h 1584176"/>
              <a:gd name="connsiteX5" fmla="*/ 373730 w 1899608"/>
              <a:gd name="connsiteY5" fmla="*/ 1584176 h 1584176"/>
              <a:gd name="connsiteX6" fmla="*/ 315432 w 1899608"/>
              <a:gd name="connsiteY6" fmla="*/ 1525878 h 1584176"/>
              <a:gd name="connsiteX7" fmla="*/ 315432 w 1899608"/>
              <a:gd name="connsiteY7" fmla="*/ 934219 h 1584176"/>
              <a:gd name="connsiteX8" fmla="*/ 257551 w 1899608"/>
              <a:gd name="connsiteY8" fmla="*/ 934219 h 1584176"/>
              <a:gd name="connsiteX9" fmla="*/ 257551 w 1899608"/>
              <a:gd name="connsiteY9" fmla="*/ 1076350 h 1584176"/>
              <a:gd name="connsiteX10" fmla="*/ 0 w 1899608"/>
              <a:gd name="connsiteY10" fmla="*/ 792089 h 1584176"/>
              <a:gd name="connsiteX11" fmla="*/ 257551 w 1899608"/>
              <a:gd name="connsiteY11" fmla="*/ 507827 h 1584176"/>
              <a:gd name="connsiteX12" fmla="*/ 257551 w 1899608"/>
              <a:gd name="connsiteY12" fmla="*/ 649958 h 1584176"/>
              <a:gd name="connsiteX13" fmla="*/ 315432 w 1899608"/>
              <a:gd name="connsiteY13" fmla="*/ 649958 h 1584176"/>
              <a:gd name="connsiteX14" fmla="*/ 315432 w 1899608"/>
              <a:gd name="connsiteY14" fmla="*/ 58298 h 1584176"/>
              <a:gd name="connsiteX15" fmla="*/ 373730 w 1899608"/>
              <a:gd name="connsiteY15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99608" h="1584176">
                <a:moveTo>
                  <a:pt x="373730" y="0"/>
                </a:moveTo>
                <a:lnTo>
                  <a:pt x="1841310" y="0"/>
                </a:lnTo>
                <a:cubicBezTo>
                  <a:pt x="1873507" y="0"/>
                  <a:pt x="1899608" y="26101"/>
                  <a:pt x="1899608" y="58298"/>
                </a:cubicBezTo>
                <a:lnTo>
                  <a:pt x="1899608" y="1525878"/>
                </a:lnTo>
                <a:cubicBezTo>
                  <a:pt x="1899608" y="1558075"/>
                  <a:pt x="1873507" y="1584176"/>
                  <a:pt x="1841310" y="1584176"/>
                </a:cubicBezTo>
                <a:lnTo>
                  <a:pt x="373730" y="1584176"/>
                </a:lnTo>
                <a:cubicBezTo>
                  <a:pt x="341533" y="1584176"/>
                  <a:pt x="315432" y="1558075"/>
                  <a:pt x="315432" y="1525878"/>
                </a:cubicBezTo>
                <a:lnTo>
                  <a:pt x="315432" y="934219"/>
                </a:lnTo>
                <a:lnTo>
                  <a:pt x="257551" y="934219"/>
                </a:lnTo>
                <a:lnTo>
                  <a:pt x="257551" y="1076350"/>
                </a:lnTo>
                <a:lnTo>
                  <a:pt x="0" y="792089"/>
                </a:lnTo>
                <a:lnTo>
                  <a:pt x="257551" y="507827"/>
                </a:lnTo>
                <a:lnTo>
                  <a:pt x="257551" y="649958"/>
                </a:lnTo>
                <a:lnTo>
                  <a:pt x="315432" y="649958"/>
                </a:lnTo>
                <a:lnTo>
                  <a:pt x="315432" y="58298"/>
                </a:lnTo>
                <a:cubicBezTo>
                  <a:pt x="315432" y="26101"/>
                  <a:pt x="341533" y="0"/>
                  <a:pt x="3737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7950" tIns="215976" rIns="107989" bIns="0" anchor="ctr"/>
          <a:lstStyle/>
          <a:p>
            <a:pPr algn="ctr">
              <a:spcBef>
                <a:spcPts val="600"/>
              </a:spcBef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endParaRPr lang="en-US" altLang="zh-CN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  <a:defRPr/>
            </a:pPr>
            <a:r>
              <a:rPr lang="zh-CN" altLang="en-US" sz="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总结几点工作中存在的问题</a:t>
            </a:r>
            <a:endParaRPr lang="en-US" altLang="zh-CN" sz="8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600"/>
              </a:spcBef>
              <a:defRPr/>
            </a:pP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3908515" y="2583657"/>
            <a:ext cx="1584111" cy="1769790"/>
          </a:xfrm>
          <a:custGeom>
            <a:avLst/>
            <a:gdLst>
              <a:gd name="connsiteX0" fmla="*/ 792088 w 1584176"/>
              <a:gd name="connsiteY0" fmla="*/ 0 h 1900961"/>
              <a:gd name="connsiteX1" fmla="*/ 1076350 w 1584176"/>
              <a:gd name="connsiteY1" fmla="*/ 257551 h 1900961"/>
              <a:gd name="connsiteX2" fmla="*/ 934219 w 1584176"/>
              <a:gd name="connsiteY2" fmla="*/ 257551 h 1900961"/>
              <a:gd name="connsiteX3" fmla="*/ 934219 w 1584176"/>
              <a:gd name="connsiteY3" fmla="*/ 316785 h 1900961"/>
              <a:gd name="connsiteX4" fmla="*/ 1541118 w 1584176"/>
              <a:gd name="connsiteY4" fmla="*/ 316785 h 1900961"/>
              <a:gd name="connsiteX5" fmla="*/ 1584176 w 1584176"/>
              <a:gd name="connsiteY5" fmla="*/ 359843 h 1900961"/>
              <a:gd name="connsiteX6" fmla="*/ 1584176 w 1584176"/>
              <a:gd name="connsiteY6" fmla="*/ 1857903 h 1900961"/>
              <a:gd name="connsiteX7" fmla="*/ 1541118 w 1584176"/>
              <a:gd name="connsiteY7" fmla="*/ 1900961 h 1900961"/>
              <a:gd name="connsiteX8" fmla="*/ 43058 w 1584176"/>
              <a:gd name="connsiteY8" fmla="*/ 1900961 h 1900961"/>
              <a:gd name="connsiteX9" fmla="*/ 0 w 1584176"/>
              <a:gd name="connsiteY9" fmla="*/ 1857903 h 1900961"/>
              <a:gd name="connsiteX10" fmla="*/ 0 w 1584176"/>
              <a:gd name="connsiteY10" fmla="*/ 359843 h 1900961"/>
              <a:gd name="connsiteX11" fmla="*/ 43058 w 1584176"/>
              <a:gd name="connsiteY11" fmla="*/ 316785 h 1900961"/>
              <a:gd name="connsiteX12" fmla="*/ 649958 w 1584176"/>
              <a:gd name="connsiteY12" fmla="*/ 316785 h 1900961"/>
              <a:gd name="connsiteX13" fmla="*/ 649958 w 1584176"/>
              <a:gd name="connsiteY13" fmla="*/ 257551 h 1900961"/>
              <a:gd name="connsiteX14" fmla="*/ 507827 w 1584176"/>
              <a:gd name="connsiteY14" fmla="*/ 257551 h 1900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84176" h="1900961">
                <a:moveTo>
                  <a:pt x="792088" y="0"/>
                </a:moveTo>
                <a:lnTo>
                  <a:pt x="1076350" y="257551"/>
                </a:lnTo>
                <a:lnTo>
                  <a:pt x="934219" y="257551"/>
                </a:lnTo>
                <a:lnTo>
                  <a:pt x="934219" y="316785"/>
                </a:lnTo>
                <a:lnTo>
                  <a:pt x="1541118" y="316785"/>
                </a:lnTo>
                <a:cubicBezTo>
                  <a:pt x="1564898" y="316785"/>
                  <a:pt x="1584176" y="336063"/>
                  <a:pt x="1584176" y="359843"/>
                </a:cubicBezTo>
                <a:lnTo>
                  <a:pt x="1584176" y="1857903"/>
                </a:lnTo>
                <a:cubicBezTo>
                  <a:pt x="1584176" y="1881683"/>
                  <a:pt x="1564898" y="1900961"/>
                  <a:pt x="1541118" y="1900961"/>
                </a:cubicBezTo>
                <a:lnTo>
                  <a:pt x="43058" y="1900961"/>
                </a:lnTo>
                <a:cubicBezTo>
                  <a:pt x="19278" y="1900961"/>
                  <a:pt x="0" y="1881683"/>
                  <a:pt x="0" y="1857903"/>
                </a:cubicBezTo>
                <a:lnTo>
                  <a:pt x="0" y="359843"/>
                </a:lnTo>
                <a:cubicBezTo>
                  <a:pt x="0" y="336063"/>
                  <a:pt x="19278" y="316785"/>
                  <a:pt x="43058" y="316785"/>
                </a:cubicBezTo>
                <a:lnTo>
                  <a:pt x="649958" y="316785"/>
                </a:lnTo>
                <a:lnTo>
                  <a:pt x="649958" y="257551"/>
                </a:lnTo>
                <a:lnTo>
                  <a:pt x="507827" y="2575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80" tIns="395957" rIns="215976" bIns="0" anchor="ctr"/>
          <a:lstStyle/>
          <a:p>
            <a:pPr algn="ctr">
              <a:spcBef>
                <a:spcPts val="600"/>
              </a:spcBef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其次</a:t>
            </a:r>
            <a:endParaRPr lang="en-US" altLang="zh-CN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  <a:defRPr/>
            </a:pPr>
            <a:r>
              <a:rPr lang="zh-CN" altLang="en-US" sz="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总结本年度的工作收获</a:t>
            </a:r>
          </a:p>
        </p:txBody>
      </p:sp>
      <p:sp>
        <p:nvSpPr>
          <p:cNvPr id="11" name="任意多边形 10"/>
          <p:cNvSpPr/>
          <p:nvPr/>
        </p:nvSpPr>
        <p:spPr>
          <a:xfrm>
            <a:off x="5235488" y="2879362"/>
            <a:ext cx="1901568" cy="1474086"/>
          </a:xfrm>
          <a:custGeom>
            <a:avLst/>
            <a:gdLst>
              <a:gd name="connsiteX0" fmla="*/ 361889 w 1903007"/>
              <a:gd name="connsiteY0" fmla="*/ 0 h 1584176"/>
              <a:gd name="connsiteX1" fmla="*/ 1859949 w 1903007"/>
              <a:gd name="connsiteY1" fmla="*/ 0 h 1584176"/>
              <a:gd name="connsiteX2" fmla="*/ 1903007 w 1903007"/>
              <a:gd name="connsiteY2" fmla="*/ 43058 h 1584176"/>
              <a:gd name="connsiteX3" fmla="*/ 1903007 w 1903007"/>
              <a:gd name="connsiteY3" fmla="*/ 1541118 h 1584176"/>
              <a:gd name="connsiteX4" fmla="*/ 1859949 w 1903007"/>
              <a:gd name="connsiteY4" fmla="*/ 1584176 h 1584176"/>
              <a:gd name="connsiteX5" fmla="*/ 361889 w 1903007"/>
              <a:gd name="connsiteY5" fmla="*/ 1584176 h 1584176"/>
              <a:gd name="connsiteX6" fmla="*/ 318831 w 1903007"/>
              <a:gd name="connsiteY6" fmla="*/ 1541118 h 1584176"/>
              <a:gd name="connsiteX7" fmla="*/ 318831 w 1903007"/>
              <a:gd name="connsiteY7" fmla="*/ 908091 h 1584176"/>
              <a:gd name="connsiteX8" fmla="*/ 257551 w 1903007"/>
              <a:gd name="connsiteY8" fmla="*/ 908091 h 1584176"/>
              <a:gd name="connsiteX9" fmla="*/ 257551 w 1903007"/>
              <a:gd name="connsiteY9" fmla="*/ 1050222 h 1584176"/>
              <a:gd name="connsiteX10" fmla="*/ 0 w 1903007"/>
              <a:gd name="connsiteY10" fmla="*/ 765961 h 1584176"/>
              <a:gd name="connsiteX11" fmla="*/ 257551 w 1903007"/>
              <a:gd name="connsiteY11" fmla="*/ 481699 h 1584176"/>
              <a:gd name="connsiteX12" fmla="*/ 257551 w 1903007"/>
              <a:gd name="connsiteY12" fmla="*/ 623830 h 1584176"/>
              <a:gd name="connsiteX13" fmla="*/ 318831 w 1903007"/>
              <a:gd name="connsiteY13" fmla="*/ 623830 h 1584176"/>
              <a:gd name="connsiteX14" fmla="*/ 318831 w 1903007"/>
              <a:gd name="connsiteY14" fmla="*/ 43058 h 1584176"/>
              <a:gd name="connsiteX15" fmla="*/ 361889 w 1903007"/>
              <a:gd name="connsiteY15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03007" h="1584176">
                <a:moveTo>
                  <a:pt x="361889" y="0"/>
                </a:moveTo>
                <a:lnTo>
                  <a:pt x="1859949" y="0"/>
                </a:lnTo>
                <a:cubicBezTo>
                  <a:pt x="1883729" y="0"/>
                  <a:pt x="1903007" y="19278"/>
                  <a:pt x="1903007" y="43058"/>
                </a:cubicBezTo>
                <a:lnTo>
                  <a:pt x="1903007" y="1541118"/>
                </a:lnTo>
                <a:cubicBezTo>
                  <a:pt x="1903007" y="1564898"/>
                  <a:pt x="1883729" y="1584176"/>
                  <a:pt x="1859949" y="1584176"/>
                </a:cubicBezTo>
                <a:lnTo>
                  <a:pt x="361889" y="1584176"/>
                </a:lnTo>
                <a:cubicBezTo>
                  <a:pt x="338109" y="1584176"/>
                  <a:pt x="318831" y="1564898"/>
                  <a:pt x="318831" y="1541118"/>
                </a:cubicBezTo>
                <a:lnTo>
                  <a:pt x="318831" y="908091"/>
                </a:lnTo>
                <a:lnTo>
                  <a:pt x="257551" y="908091"/>
                </a:lnTo>
                <a:lnTo>
                  <a:pt x="257551" y="1050222"/>
                </a:lnTo>
                <a:lnTo>
                  <a:pt x="0" y="765961"/>
                </a:lnTo>
                <a:lnTo>
                  <a:pt x="257551" y="481699"/>
                </a:lnTo>
                <a:lnTo>
                  <a:pt x="257551" y="623830"/>
                </a:lnTo>
                <a:lnTo>
                  <a:pt x="318831" y="623830"/>
                </a:lnTo>
                <a:lnTo>
                  <a:pt x="318831" y="43058"/>
                </a:lnTo>
                <a:cubicBezTo>
                  <a:pt x="318831" y="19278"/>
                  <a:pt x="338109" y="0"/>
                  <a:pt x="3618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7950" tIns="0" rIns="107989" bIns="0" anchor="ctr"/>
          <a:lstStyle/>
          <a:p>
            <a:pPr algn="ctr">
              <a:spcBef>
                <a:spcPts val="600"/>
              </a:spcBef>
              <a:defRPr/>
            </a:pPr>
            <a:r>
              <a: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endParaRPr lang="en-US" altLang="zh-CN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  <a:defRPr/>
            </a:pPr>
            <a:r>
              <a:rPr lang="zh-CN" altLang="en-US" sz="8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概述本年度基本的工作情况</a:t>
            </a:r>
            <a:endParaRPr lang="en-US" altLang="zh-CN" sz="9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30"/>
          <p:cNvSpPr>
            <a:spLocks noChangeArrowheads="1"/>
          </p:cNvSpPr>
          <p:nvPr/>
        </p:nvSpPr>
        <p:spPr bwMode="auto">
          <a:xfrm>
            <a:off x="5497388" y="1347614"/>
            <a:ext cx="2819020" cy="147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/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总结必须有情况的概述和叙述，有的比较简单，有的比较详细。</a:t>
            </a:r>
          </a:p>
        </p:txBody>
      </p:sp>
      <p:sp>
        <p:nvSpPr>
          <p:cNvPr id="13" name="矩形 31"/>
          <p:cNvSpPr>
            <a:spLocks noChangeArrowheads="1"/>
          </p:cNvSpPr>
          <p:nvPr/>
        </p:nvSpPr>
        <p:spPr bwMode="auto">
          <a:xfrm>
            <a:off x="1005371" y="2879362"/>
            <a:ext cx="2817431" cy="147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/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这部分内容主要是对工作的主客观条件、有利和不利条件以及工作的环境和基础等进行分析。</a:t>
            </a:r>
          </a:p>
        </p:txBody>
      </p:sp>
    </p:spTree>
    <p:extLst>
      <p:ext uri="{BB962C8B-B14F-4D97-AF65-F5344CB8AC3E}">
        <p14:creationId xmlns:p14="http://schemas.microsoft.com/office/powerpoint/2010/main" val="3746689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"/>
          <p:cNvGrpSpPr/>
          <p:nvPr/>
        </p:nvGrpSpPr>
        <p:grpSpPr>
          <a:xfrm>
            <a:off x="4928613" y="1203598"/>
            <a:ext cx="3771066" cy="3406088"/>
            <a:chOff x="4319972" y="1301377"/>
            <a:chExt cx="3492388" cy="3155524"/>
          </a:xfrm>
        </p:grpSpPr>
        <p:sp>
          <p:nvSpPr>
            <p:cNvPr id="6" name="Rectangle 24"/>
            <p:cNvSpPr>
              <a:spLocks noChangeArrowheads="1"/>
            </p:cNvSpPr>
            <p:nvPr/>
          </p:nvSpPr>
          <p:spPr bwMode="auto">
            <a:xfrm>
              <a:off x="5148064" y="1301377"/>
              <a:ext cx="2664296" cy="377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225"/>
                </a:spcBef>
              </a:pPr>
              <a:r>
                <a:rPr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TOPIC HEADER HERE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spcBef>
                  <a:spcPts val="225"/>
                </a:spcBef>
              </a:pPr>
              <a:r>
                <a:rPr lang="en-US" altLang="zh-CN" sz="60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 to help anyone that is stepping into the world of PowerPoint for the very first time. 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4319972" y="1394230"/>
              <a:ext cx="504056" cy="5042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01</a:t>
              </a:r>
              <a:endParaRPr lang="zh-CN" altLang="en-US" dirty="0"/>
            </a:p>
          </p:txBody>
        </p:sp>
        <p:sp>
          <p:nvSpPr>
            <p:cNvPr id="9" name="Rectangle 24"/>
            <p:cNvSpPr>
              <a:spLocks noChangeArrowheads="1"/>
            </p:cNvSpPr>
            <p:nvPr/>
          </p:nvSpPr>
          <p:spPr bwMode="auto">
            <a:xfrm>
              <a:off x="5148064" y="2156406"/>
              <a:ext cx="2664296" cy="377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225"/>
                </a:spcBef>
              </a:pPr>
              <a:r>
                <a:rPr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TOPIC HEADER HERE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spcBef>
                  <a:spcPts val="225"/>
                </a:spcBef>
              </a:pPr>
              <a:r>
                <a:rPr lang="en-US" altLang="zh-CN" sz="60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 to help anyone that is stepping into the world of PowerPoint for the very first time. 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4319972" y="2249259"/>
              <a:ext cx="504056" cy="5042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02</a:t>
              </a:r>
              <a:endParaRPr lang="zh-CN" altLang="en-US" dirty="0"/>
            </a:p>
          </p:txBody>
        </p:sp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5148064" y="3004808"/>
              <a:ext cx="2664296" cy="377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225"/>
                </a:spcBef>
              </a:pPr>
              <a:r>
                <a:rPr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TOPIC HEADER HERE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spcBef>
                  <a:spcPts val="225"/>
                </a:spcBef>
              </a:pPr>
              <a:r>
                <a:rPr lang="en-US" altLang="zh-CN" sz="60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 to help anyone that is stepping into the world of PowerPoint for the very first time. </a:t>
              </a:r>
            </a:p>
          </p:txBody>
        </p:sp>
        <p:sp>
          <p:nvSpPr>
            <p:cNvPr id="12" name="椭圆 11"/>
            <p:cNvSpPr/>
            <p:nvPr/>
          </p:nvSpPr>
          <p:spPr>
            <a:xfrm>
              <a:off x="4319972" y="3097661"/>
              <a:ext cx="504056" cy="5042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03</a:t>
              </a:r>
              <a:endParaRPr lang="zh-CN" altLang="en-US" dirty="0"/>
            </a:p>
          </p:txBody>
        </p:sp>
        <p:sp>
          <p:nvSpPr>
            <p:cNvPr id="13" name="Rectangle 24"/>
            <p:cNvSpPr>
              <a:spLocks noChangeArrowheads="1"/>
            </p:cNvSpPr>
            <p:nvPr/>
          </p:nvSpPr>
          <p:spPr bwMode="auto">
            <a:xfrm>
              <a:off x="5148064" y="3859838"/>
              <a:ext cx="2664296" cy="377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225"/>
                </a:spcBef>
              </a:pPr>
              <a:r>
                <a:rPr lang="zh-CN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TOPIC HEADER HERE</a:t>
              </a:r>
              <a:endPara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20000"/>
                </a:lnSpc>
                <a:spcBef>
                  <a:spcPts val="225"/>
                </a:spcBef>
              </a:pPr>
              <a:r>
                <a:rPr lang="en-US" altLang="zh-CN" sz="600" dirty="0">
                  <a:solidFill>
                    <a:schemeClr val="bg1">
                      <a:lumMod val="50000"/>
                    </a:schemeClr>
                  </a:solidFill>
                </a:rPr>
                <a:t>We have many PowerPoint templates that has been specifically designed to help anyone that is stepping into the world of PowerPoint for the very first time. 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4319972" y="3952689"/>
              <a:ext cx="504056" cy="5042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595542" y="1229746"/>
            <a:ext cx="3983179" cy="345471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9" tIns="34285" rIns="68569" bIns="34285"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824263131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9252506" y="-164555"/>
            <a:ext cx="143997" cy="14401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zh-CN" altLang="en-US" sz="1799"/>
          </a:p>
        </p:txBody>
      </p:sp>
      <p:grpSp>
        <p:nvGrpSpPr>
          <p:cNvPr id="3" name="组合 5"/>
          <p:cNvGrpSpPr/>
          <p:nvPr/>
        </p:nvGrpSpPr>
        <p:grpSpPr>
          <a:xfrm>
            <a:off x="6060809" y="628134"/>
            <a:ext cx="1967110" cy="1902366"/>
            <a:chOff x="6061009" y="746678"/>
            <a:chExt cx="1967375" cy="1902366"/>
          </a:xfrm>
        </p:grpSpPr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6061009" y="746678"/>
              <a:ext cx="1007432" cy="1594474"/>
            </a:xfrm>
            <a:custGeom>
              <a:avLst/>
              <a:gdLst>
                <a:gd name="T0" fmla="*/ 0 w 891"/>
                <a:gd name="T1" fmla="*/ 1652 h 1652"/>
                <a:gd name="T2" fmla="*/ 891 w 891"/>
                <a:gd name="T3" fmla="*/ 1249 h 1652"/>
                <a:gd name="T4" fmla="*/ 891 w 891"/>
                <a:gd name="T5" fmla="*/ 0 h 1652"/>
                <a:gd name="T6" fmla="*/ 9 w 891"/>
                <a:gd name="T7" fmla="*/ 608 h 1652"/>
                <a:gd name="T8" fmla="*/ 0 w 891"/>
                <a:gd name="T9" fmla="*/ 1652 h 1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1" h="1652">
                  <a:moveTo>
                    <a:pt x="0" y="1652"/>
                  </a:moveTo>
                  <a:lnTo>
                    <a:pt x="891" y="1249"/>
                  </a:lnTo>
                  <a:lnTo>
                    <a:pt x="891" y="0"/>
                  </a:lnTo>
                  <a:lnTo>
                    <a:pt x="9" y="608"/>
                  </a:lnTo>
                  <a:lnTo>
                    <a:pt x="0" y="16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799" dirty="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7067310" y="746678"/>
              <a:ext cx="961074" cy="1593509"/>
            </a:xfrm>
            <a:custGeom>
              <a:avLst/>
              <a:gdLst>
                <a:gd name="T0" fmla="*/ 850 w 850"/>
                <a:gd name="T1" fmla="*/ 1650 h 1650"/>
                <a:gd name="T2" fmla="*/ 0 w 850"/>
                <a:gd name="T3" fmla="*/ 1249 h 1650"/>
                <a:gd name="T4" fmla="*/ 0 w 850"/>
                <a:gd name="T5" fmla="*/ 0 h 1650"/>
                <a:gd name="T6" fmla="*/ 850 w 850"/>
                <a:gd name="T7" fmla="*/ 622 h 1650"/>
                <a:gd name="T8" fmla="*/ 850 w 850"/>
                <a:gd name="T9" fmla="*/ 165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0" h="1650">
                  <a:moveTo>
                    <a:pt x="850" y="1650"/>
                  </a:moveTo>
                  <a:lnTo>
                    <a:pt x="0" y="1249"/>
                  </a:lnTo>
                  <a:lnTo>
                    <a:pt x="0" y="0"/>
                  </a:lnTo>
                  <a:lnTo>
                    <a:pt x="850" y="622"/>
                  </a:lnTo>
                  <a:lnTo>
                    <a:pt x="850" y="16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799" dirty="0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6061009" y="1951220"/>
              <a:ext cx="1967375" cy="697824"/>
            </a:xfrm>
            <a:custGeom>
              <a:avLst/>
              <a:gdLst>
                <a:gd name="T0" fmla="*/ 1741 w 1741"/>
                <a:gd name="T1" fmla="*/ 401 h 722"/>
                <a:gd name="T2" fmla="*/ 909 w 1741"/>
                <a:gd name="T3" fmla="*/ 722 h 722"/>
                <a:gd name="T4" fmla="*/ 0 w 1741"/>
                <a:gd name="T5" fmla="*/ 403 h 722"/>
                <a:gd name="T6" fmla="*/ 891 w 1741"/>
                <a:gd name="T7" fmla="*/ 0 h 722"/>
                <a:gd name="T8" fmla="*/ 1741 w 1741"/>
                <a:gd name="T9" fmla="*/ 401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1" h="722">
                  <a:moveTo>
                    <a:pt x="1741" y="401"/>
                  </a:moveTo>
                  <a:lnTo>
                    <a:pt x="909" y="722"/>
                  </a:lnTo>
                  <a:lnTo>
                    <a:pt x="0" y="403"/>
                  </a:lnTo>
                  <a:lnTo>
                    <a:pt x="891" y="0"/>
                  </a:lnTo>
                  <a:lnTo>
                    <a:pt x="1741" y="4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799" dirty="0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7764937" y="1407825"/>
              <a:ext cx="96107" cy="57911"/>
            </a:xfrm>
            <a:custGeom>
              <a:avLst/>
              <a:gdLst>
                <a:gd name="T0" fmla="*/ 83 w 44"/>
                <a:gd name="T1" fmla="*/ 0 h 31"/>
                <a:gd name="T2" fmla="*/ 0 w 44"/>
                <a:gd name="T3" fmla="*/ 48 h 31"/>
                <a:gd name="T4" fmla="*/ 6 w 44"/>
                <a:gd name="T5" fmla="*/ 60 h 31"/>
                <a:gd name="T6" fmla="*/ 85 w 44"/>
                <a:gd name="T7" fmla="*/ 14 h 31"/>
                <a:gd name="T8" fmla="*/ 83 w 44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31">
                  <a:moveTo>
                    <a:pt x="43" y="0"/>
                  </a:moveTo>
                  <a:cubicBezTo>
                    <a:pt x="25" y="4"/>
                    <a:pt x="1" y="25"/>
                    <a:pt x="0" y="25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26" y="10"/>
                    <a:pt x="44" y="7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7621341" y="1238919"/>
              <a:ext cx="38443" cy="118717"/>
            </a:xfrm>
            <a:custGeom>
              <a:avLst/>
              <a:gdLst>
                <a:gd name="T0" fmla="*/ 34 w 18"/>
                <a:gd name="T1" fmla="*/ 6 h 64"/>
                <a:gd name="T2" fmla="*/ 26 w 18"/>
                <a:gd name="T3" fmla="*/ 0 h 64"/>
                <a:gd name="T4" fmla="*/ 0 w 18"/>
                <a:gd name="T5" fmla="*/ 121 h 64"/>
                <a:gd name="T6" fmla="*/ 9 w 18"/>
                <a:gd name="T7" fmla="*/ 123 h 64"/>
                <a:gd name="T8" fmla="*/ 34 w 18"/>
                <a:gd name="T9" fmla="*/ 6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64">
                  <a:moveTo>
                    <a:pt x="18" y="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4" y="22"/>
                    <a:pt x="0" y="61"/>
                    <a:pt x="0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3"/>
                    <a:pt x="8" y="25"/>
                    <a:pt x="1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7810164" y="1558393"/>
              <a:ext cx="100630" cy="26060"/>
            </a:xfrm>
            <a:custGeom>
              <a:avLst/>
              <a:gdLst>
                <a:gd name="T0" fmla="*/ 0 w 46"/>
                <a:gd name="T1" fmla="*/ 10 h 14"/>
                <a:gd name="T2" fmla="*/ 0 w 46"/>
                <a:gd name="T3" fmla="*/ 21 h 14"/>
                <a:gd name="T4" fmla="*/ 87 w 46"/>
                <a:gd name="T5" fmla="*/ 27 h 14"/>
                <a:gd name="T6" fmla="*/ 89 w 46"/>
                <a:gd name="T7" fmla="*/ 15 h 14"/>
                <a:gd name="T8" fmla="*/ 0 w 46"/>
                <a:gd name="T9" fmla="*/ 1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14">
                  <a:moveTo>
                    <a:pt x="0" y="5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28" y="7"/>
                    <a:pt x="45" y="14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28" y="0"/>
                    <a:pt x="1" y="5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7318320" y="1427128"/>
              <a:ext cx="98369" cy="55015"/>
            </a:xfrm>
            <a:custGeom>
              <a:avLst/>
              <a:gdLst>
                <a:gd name="T0" fmla="*/ 0 w 45"/>
                <a:gd name="T1" fmla="*/ 13 h 30"/>
                <a:gd name="T2" fmla="*/ 81 w 45"/>
                <a:gd name="T3" fmla="*/ 57 h 30"/>
                <a:gd name="T4" fmla="*/ 87 w 45"/>
                <a:gd name="T5" fmla="*/ 46 h 30"/>
                <a:gd name="T6" fmla="*/ 2 w 45"/>
                <a:gd name="T7" fmla="*/ 0 h 30"/>
                <a:gd name="T8" fmla="*/ 0 w 45"/>
                <a:gd name="T9" fmla="*/ 13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30">
                  <a:moveTo>
                    <a:pt x="0" y="7"/>
                  </a:moveTo>
                  <a:cubicBezTo>
                    <a:pt x="18" y="9"/>
                    <a:pt x="42" y="29"/>
                    <a:pt x="42" y="3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3"/>
                    <a:pt x="20" y="3"/>
                    <a:pt x="1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7431387" y="1261118"/>
              <a:ext cx="61056" cy="110030"/>
            </a:xfrm>
            <a:custGeom>
              <a:avLst/>
              <a:gdLst>
                <a:gd name="T0" fmla="*/ 54 w 28"/>
                <a:gd name="T1" fmla="*/ 108 h 59"/>
                <a:gd name="T2" fmla="*/ 6 w 28"/>
                <a:gd name="T3" fmla="*/ 0 h 59"/>
                <a:gd name="T4" fmla="*/ 0 w 28"/>
                <a:gd name="T5" fmla="*/ 10 h 59"/>
                <a:gd name="T6" fmla="*/ 46 w 28"/>
                <a:gd name="T7" fmla="*/ 114 h 59"/>
                <a:gd name="T8" fmla="*/ 54 w 28"/>
                <a:gd name="T9" fmla="*/ 108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59">
                  <a:moveTo>
                    <a:pt x="28" y="56"/>
                  </a:moveTo>
                  <a:cubicBezTo>
                    <a:pt x="28" y="55"/>
                    <a:pt x="17" y="18"/>
                    <a:pt x="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3" y="22"/>
                    <a:pt x="24" y="58"/>
                    <a:pt x="24" y="59"/>
                  </a:cubicBezTo>
                  <a:lnTo>
                    <a:pt x="2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7301360" y="1582522"/>
              <a:ext cx="101761" cy="27990"/>
            </a:xfrm>
            <a:custGeom>
              <a:avLst/>
              <a:gdLst>
                <a:gd name="T0" fmla="*/ 0 w 47"/>
                <a:gd name="T1" fmla="*/ 17 h 15"/>
                <a:gd name="T2" fmla="*/ 4 w 47"/>
                <a:gd name="T3" fmla="*/ 29 h 15"/>
                <a:gd name="T4" fmla="*/ 88 w 47"/>
                <a:gd name="T5" fmla="*/ 21 h 15"/>
                <a:gd name="T6" fmla="*/ 90 w 47"/>
                <a:gd name="T7" fmla="*/ 10 h 15"/>
                <a:gd name="T8" fmla="*/ 0 w 47"/>
                <a:gd name="T9" fmla="*/ 17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19" y="7"/>
                    <a:pt x="46" y="11"/>
                    <a:pt x="46" y="11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6" y="5"/>
                    <a:pt x="18" y="0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7788681" y="1682901"/>
              <a:ext cx="80278" cy="67562"/>
            </a:xfrm>
            <a:custGeom>
              <a:avLst/>
              <a:gdLst>
                <a:gd name="T0" fmla="*/ 6 w 37"/>
                <a:gd name="T1" fmla="*/ 0 h 36"/>
                <a:gd name="T2" fmla="*/ 0 w 37"/>
                <a:gd name="T3" fmla="*/ 10 h 36"/>
                <a:gd name="T4" fmla="*/ 61 w 37"/>
                <a:gd name="T5" fmla="*/ 70 h 36"/>
                <a:gd name="T6" fmla="*/ 71 w 37"/>
                <a:gd name="T7" fmla="*/ 62 h 36"/>
                <a:gd name="T8" fmla="*/ 6 w 37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36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24" y="19"/>
                    <a:pt x="32" y="36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29" y="14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7539932" y="1779418"/>
              <a:ext cx="122113" cy="54050"/>
            </a:xfrm>
            <a:custGeom>
              <a:avLst/>
              <a:gdLst>
                <a:gd name="T0" fmla="*/ 102 w 56"/>
                <a:gd name="T1" fmla="*/ 42 h 29"/>
                <a:gd name="T2" fmla="*/ 6 w 56"/>
                <a:gd name="T3" fmla="*/ 0 h 29"/>
                <a:gd name="T4" fmla="*/ 0 w 56"/>
                <a:gd name="T5" fmla="*/ 4 h 29"/>
                <a:gd name="T6" fmla="*/ 4 w 56"/>
                <a:gd name="T7" fmla="*/ 12 h 29"/>
                <a:gd name="T8" fmla="*/ 102 w 56"/>
                <a:gd name="T9" fmla="*/ 54 h 29"/>
                <a:gd name="T10" fmla="*/ 108 w 56"/>
                <a:gd name="T11" fmla="*/ 50 h 29"/>
                <a:gd name="T12" fmla="*/ 102 w 56"/>
                <a:gd name="T13" fmla="*/ 42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29">
                  <a:moveTo>
                    <a:pt x="53" y="2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5" y="29"/>
                    <a:pt x="56" y="28"/>
                    <a:pt x="56" y="26"/>
                  </a:cubicBezTo>
                  <a:cubicBezTo>
                    <a:pt x="56" y="25"/>
                    <a:pt x="55" y="23"/>
                    <a:pt x="5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7539932" y="1796792"/>
              <a:ext cx="119852" cy="54050"/>
            </a:xfrm>
            <a:custGeom>
              <a:avLst/>
              <a:gdLst>
                <a:gd name="T0" fmla="*/ 102 w 55"/>
                <a:gd name="T1" fmla="*/ 42 h 29"/>
                <a:gd name="T2" fmla="*/ 4 w 55"/>
                <a:gd name="T3" fmla="*/ 0 h 29"/>
                <a:gd name="T4" fmla="*/ 0 w 55"/>
                <a:gd name="T5" fmla="*/ 4 h 29"/>
                <a:gd name="T6" fmla="*/ 4 w 55"/>
                <a:gd name="T7" fmla="*/ 12 h 29"/>
                <a:gd name="T8" fmla="*/ 102 w 55"/>
                <a:gd name="T9" fmla="*/ 54 h 29"/>
                <a:gd name="T10" fmla="*/ 106 w 55"/>
                <a:gd name="T11" fmla="*/ 50 h 29"/>
                <a:gd name="T12" fmla="*/ 102 w 55"/>
                <a:gd name="T13" fmla="*/ 42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" h="29">
                  <a:moveTo>
                    <a:pt x="53" y="2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5" y="28"/>
                    <a:pt x="55" y="26"/>
                  </a:cubicBezTo>
                  <a:cubicBezTo>
                    <a:pt x="55" y="25"/>
                    <a:pt x="54" y="23"/>
                    <a:pt x="5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7537671" y="1813200"/>
              <a:ext cx="122113" cy="54050"/>
            </a:xfrm>
            <a:custGeom>
              <a:avLst/>
              <a:gdLst>
                <a:gd name="T0" fmla="*/ 104 w 56"/>
                <a:gd name="T1" fmla="*/ 42 h 29"/>
                <a:gd name="T2" fmla="*/ 6 w 56"/>
                <a:gd name="T3" fmla="*/ 0 h 29"/>
                <a:gd name="T4" fmla="*/ 0 w 56"/>
                <a:gd name="T5" fmla="*/ 4 h 29"/>
                <a:gd name="T6" fmla="*/ 6 w 56"/>
                <a:gd name="T7" fmla="*/ 12 h 29"/>
                <a:gd name="T8" fmla="*/ 104 w 56"/>
                <a:gd name="T9" fmla="*/ 54 h 29"/>
                <a:gd name="T10" fmla="*/ 108 w 56"/>
                <a:gd name="T11" fmla="*/ 50 h 29"/>
                <a:gd name="T12" fmla="*/ 104 w 56"/>
                <a:gd name="T13" fmla="*/ 42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29">
                  <a:moveTo>
                    <a:pt x="54" y="22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5" y="29"/>
                    <a:pt x="56" y="28"/>
                    <a:pt x="56" y="26"/>
                  </a:cubicBezTo>
                  <a:cubicBezTo>
                    <a:pt x="56" y="25"/>
                    <a:pt x="55" y="23"/>
                    <a:pt x="5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7539932" y="1827677"/>
              <a:ext cx="119852" cy="67562"/>
            </a:xfrm>
            <a:custGeom>
              <a:avLst/>
              <a:gdLst>
                <a:gd name="T0" fmla="*/ 102 w 55"/>
                <a:gd name="T1" fmla="*/ 43 h 36"/>
                <a:gd name="T2" fmla="*/ 4 w 55"/>
                <a:gd name="T3" fmla="*/ 0 h 36"/>
                <a:gd name="T4" fmla="*/ 0 w 55"/>
                <a:gd name="T5" fmla="*/ 2 h 36"/>
                <a:gd name="T6" fmla="*/ 2 w 55"/>
                <a:gd name="T7" fmla="*/ 8 h 36"/>
                <a:gd name="T8" fmla="*/ 10 w 55"/>
                <a:gd name="T9" fmla="*/ 19 h 36"/>
                <a:gd name="T10" fmla="*/ 15 w 55"/>
                <a:gd name="T11" fmla="*/ 29 h 36"/>
                <a:gd name="T12" fmla="*/ 17 w 55"/>
                <a:gd name="T13" fmla="*/ 31 h 36"/>
                <a:gd name="T14" fmla="*/ 17 w 55"/>
                <a:gd name="T15" fmla="*/ 31 h 36"/>
                <a:gd name="T16" fmla="*/ 27 w 55"/>
                <a:gd name="T17" fmla="*/ 47 h 36"/>
                <a:gd name="T18" fmla="*/ 75 w 55"/>
                <a:gd name="T19" fmla="*/ 68 h 36"/>
                <a:gd name="T20" fmla="*/ 85 w 55"/>
                <a:gd name="T21" fmla="*/ 60 h 36"/>
                <a:gd name="T22" fmla="*/ 85 w 55"/>
                <a:gd name="T23" fmla="*/ 60 h 36"/>
                <a:gd name="T24" fmla="*/ 89 w 55"/>
                <a:gd name="T25" fmla="*/ 60 h 36"/>
                <a:gd name="T26" fmla="*/ 102 w 55"/>
                <a:gd name="T27" fmla="*/ 51 h 36"/>
                <a:gd name="T28" fmla="*/ 102 w 55"/>
                <a:gd name="T29" fmla="*/ 51 h 36"/>
                <a:gd name="T30" fmla="*/ 106 w 55"/>
                <a:gd name="T31" fmla="*/ 49 h 36"/>
                <a:gd name="T32" fmla="*/ 102 w 55"/>
                <a:gd name="T33" fmla="*/ 43 h 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5" h="36">
                  <a:moveTo>
                    <a:pt x="53" y="2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2" y="5"/>
                    <a:pt x="3" y="7"/>
                    <a:pt x="5" y="10"/>
                  </a:cubicBezTo>
                  <a:cubicBezTo>
                    <a:pt x="7" y="13"/>
                    <a:pt x="7" y="14"/>
                    <a:pt x="8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9"/>
                    <a:pt x="11" y="23"/>
                    <a:pt x="14" y="2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2" y="36"/>
                    <a:pt x="44" y="34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7" y="31"/>
                    <a:pt x="52" y="27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6"/>
                    <a:pt x="55" y="26"/>
                    <a:pt x="55" y="25"/>
                  </a:cubicBezTo>
                  <a:cubicBezTo>
                    <a:pt x="55" y="24"/>
                    <a:pt x="54" y="23"/>
                    <a:pt x="53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7539932" y="1763010"/>
              <a:ext cx="122113" cy="54050"/>
            </a:xfrm>
            <a:custGeom>
              <a:avLst/>
              <a:gdLst>
                <a:gd name="T0" fmla="*/ 104 w 56"/>
                <a:gd name="T1" fmla="*/ 44 h 29"/>
                <a:gd name="T2" fmla="*/ 4 w 56"/>
                <a:gd name="T3" fmla="*/ 0 h 29"/>
                <a:gd name="T4" fmla="*/ 0 w 56"/>
                <a:gd name="T5" fmla="*/ 4 h 29"/>
                <a:gd name="T6" fmla="*/ 4 w 56"/>
                <a:gd name="T7" fmla="*/ 12 h 29"/>
                <a:gd name="T8" fmla="*/ 104 w 56"/>
                <a:gd name="T9" fmla="*/ 56 h 29"/>
                <a:gd name="T10" fmla="*/ 108 w 56"/>
                <a:gd name="T11" fmla="*/ 52 h 29"/>
                <a:gd name="T12" fmla="*/ 104 w 56"/>
                <a:gd name="T13" fmla="*/ 44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" h="29">
                  <a:moveTo>
                    <a:pt x="54" y="23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6"/>
                    <a:pt x="2" y="6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6" y="28"/>
                    <a:pt x="56" y="27"/>
                  </a:cubicBezTo>
                  <a:cubicBezTo>
                    <a:pt x="56" y="25"/>
                    <a:pt x="55" y="23"/>
                    <a:pt x="54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25" name="Freeform 21"/>
            <p:cNvSpPr>
              <a:spLocks noEditPoints="1"/>
            </p:cNvSpPr>
            <p:nvPr/>
          </p:nvSpPr>
          <p:spPr bwMode="auto">
            <a:xfrm>
              <a:off x="7466438" y="1405895"/>
              <a:ext cx="291714" cy="388967"/>
            </a:xfrm>
            <a:custGeom>
              <a:avLst/>
              <a:gdLst>
                <a:gd name="T0" fmla="*/ 141 w 134"/>
                <a:gd name="T1" fmla="*/ 19 h 209"/>
                <a:gd name="T2" fmla="*/ 40 w 134"/>
                <a:gd name="T3" fmla="*/ 17 h 209"/>
                <a:gd name="T4" fmla="*/ 0 w 134"/>
                <a:gd name="T5" fmla="*/ 106 h 209"/>
                <a:gd name="T6" fmla="*/ 31 w 134"/>
                <a:gd name="T7" fmla="*/ 231 h 209"/>
                <a:gd name="T8" fmla="*/ 48 w 134"/>
                <a:gd name="T9" fmla="*/ 285 h 209"/>
                <a:gd name="T10" fmla="*/ 65 w 134"/>
                <a:gd name="T11" fmla="*/ 355 h 209"/>
                <a:gd name="T12" fmla="*/ 77 w 134"/>
                <a:gd name="T13" fmla="*/ 363 h 209"/>
                <a:gd name="T14" fmla="*/ 129 w 134"/>
                <a:gd name="T15" fmla="*/ 384 h 209"/>
                <a:gd name="T16" fmla="*/ 168 w 134"/>
                <a:gd name="T17" fmla="*/ 401 h 209"/>
                <a:gd name="T18" fmla="*/ 175 w 134"/>
                <a:gd name="T19" fmla="*/ 401 h 209"/>
                <a:gd name="T20" fmla="*/ 196 w 134"/>
                <a:gd name="T21" fmla="*/ 366 h 209"/>
                <a:gd name="T22" fmla="*/ 214 w 134"/>
                <a:gd name="T23" fmla="*/ 322 h 209"/>
                <a:gd name="T24" fmla="*/ 221 w 134"/>
                <a:gd name="T25" fmla="*/ 310 h 209"/>
                <a:gd name="T26" fmla="*/ 256 w 134"/>
                <a:gd name="T27" fmla="*/ 218 h 209"/>
                <a:gd name="T28" fmla="*/ 248 w 134"/>
                <a:gd name="T29" fmla="*/ 147 h 209"/>
                <a:gd name="T30" fmla="*/ 110 w 134"/>
                <a:gd name="T31" fmla="*/ 349 h 209"/>
                <a:gd name="T32" fmla="*/ 125 w 134"/>
                <a:gd name="T33" fmla="*/ 260 h 209"/>
                <a:gd name="T34" fmla="*/ 131 w 134"/>
                <a:gd name="T35" fmla="*/ 359 h 209"/>
                <a:gd name="T36" fmla="*/ 235 w 134"/>
                <a:gd name="T37" fmla="*/ 208 h 209"/>
                <a:gd name="T38" fmla="*/ 202 w 134"/>
                <a:gd name="T39" fmla="*/ 289 h 209"/>
                <a:gd name="T40" fmla="*/ 194 w 134"/>
                <a:gd name="T41" fmla="*/ 301 h 209"/>
                <a:gd name="T42" fmla="*/ 173 w 134"/>
                <a:gd name="T43" fmla="*/ 355 h 209"/>
                <a:gd name="T44" fmla="*/ 166 w 134"/>
                <a:gd name="T45" fmla="*/ 374 h 209"/>
                <a:gd name="T46" fmla="*/ 131 w 134"/>
                <a:gd name="T47" fmla="*/ 245 h 209"/>
                <a:gd name="T48" fmla="*/ 94 w 134"/>
                <a:gd name="T49" fmla="*/ 343 h 209"/>
                <a:gd name="T50" fmla="*/ 73 w 134"/>
                <a:gd name="T51" fmla="*/ 310 h 209"/>
                <a:gd name="T52" fmla="*/ 54 w 134"/>
                <a:gd name="T53" fmla="*/ 239 h 209"/>
                <a:gd name="T54" fmla="*/ 46 w 134"/>
                <a:gd name="T55" fmla="*/ 214 h 209"/>
                <a:gd name="T56" fmla="*/ 23 w 134"/>
                <a:gd name="T57" fmla="*/ 112 h 209"/>
                <a:gd name="T58" fmla="*/ 131 w 134"/>
                <a:gd name="T59" fmla="*/ 40 h 209"/>
                <a:gd name="T60" fmla="*/ 206 w 134"/>
                <a:gd name="T61" fmla="*/ 108 h 209"/>
                <a:gd name="T62" fmla="*/ 235 w 134"/>
                <a:gd name="T63" fmla="*/ 201 h 2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4" h="209">
                  <a:moveTo>
                    <a:pt x="116" y="50"/>
                  </a:moveTo>
                  <a:cubicBezTo>
                    <a:pt x="104" y="31"/>
                    <a:pt x="90" y="18"/>
                    <a:pt x="73" y="10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50" y="0"/>
                    <a:pt x="33" y="1"/>
                    <a:pt x="21" y="9"/>
                  </a:cubicBezTo>
                  <a:cubicBezTo>
                    <a:pt x="8" y="18"/>
                    <a:pt x="1" y="33"/>
                    <a:pt x="0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7" y="96"/>
                    <a:pt x="13" y="113"/>
                  </a:cubicBezTo>
                  <a:cubicBezTo>
                    <a:pt x="14" y="115"/>
                    <a:pt x="15" y="118"/>
                    <a:pt x="16" y="120"/>
                  </a:cubicBezTo>
                  <a:cubicBezTo>
                    <a:pt x="17" y="122"/>
                    <a:pt x="17" y="124"/>
                    <a:pt x="18" y="126"/>
                  </a:cubicBezTo>
                  <a:cubicBezTo>
                    <a:pt x="21" y="133"/>
                    <a:pt x="24" y="141"/>
                    <a:pt x="25" y="148"/>
                  </a:cubicBezTo>
                  <a:cubicBezTo>
                    <a:pt x="26" y="151"/>
                    <a:pt x="26" y="155"/>
                    <a:pt x="27" y="158"/>
                  </a:cubicBezTo>
                  <a:cubicBezTo>
                    <a:pt x="27" y="167"/>
                    <a:pt x="28" y="176"/>
                    <a:pt x="34" y="184"/>
                  </a:cubicBezTo>
                  <a:cubicBezTo>
                    <a:pt x="36" y="186"/>
                    <a:pt x="36" y="186"/>
                    <a:pt x="36" y="186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5" y="190"/>
                    <a:pt x="49" y="192"/>
                    <a:pt x="54" y="194"/>
                  </a:cubicBezTo>
                  <a:cubicBezTo>
                    <a:pt x="58" y="196"/>
                    <a:pt x="63" y="197"/>
                    <a:pt x="67" y="199"/>
                  </a:cubicBezTo>
                  <a:cubicBezTo>
                    <a:pt x="75" y="203"/>
                    <a:pt x="81" y="205"/>
                    <a:pt x="87" y="208"/>
                  </a:cubicBezTo>
                  <a:cubicBezTo>
                    <a:pt x="87" y="208"/>
                    <a:pt x="87" y="208"/>
                    <a:pt x="87" y="208"/>
                  </a:cubicBezTo>
                  <a:cubicBezTo>
                    <a:pt x="89" y="209"/>
                    <a:pt x="89" y="209"/>
                    <a:pt x="89" y="209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5" y="206"/>
                    <a:pt x="99" y="203"/>
                    <a:pt x="101" y="196"/>
                  </a:cubicBezTo>
                  <a:cubicBezTo>
                    <a:pt x="101" y="194"/>
                    <a:pt x="101" y="192"/>
                    <a:pt x="102" y="190"/>
                  </a:cubicBezTo>
                  <a:cubicBezTo>
                    <a:pt x="102" y="187"/>
                    <a:pt x="102" y="184"/>
                    <a:pt x="103" y="182"/>
                  </a:cubicBezTo>
                  <a:cubicBezTo>
                    <a:pt x="105" y="176"/>
                    <a:pt x="108" y="171"/>
                    <a:pt x="111" y="167"/>
                  </a:cubicBezTo>
                  <a:cubicBezTo>
                    <a:pt x="112" y="165"/>
                    <a:pt x="113" y="164"/>
                    <a:pt x="114" y="163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19" y="155"/>
                    <a:pt x="123" y="150"/>
                    <a:pt x="126" y="143"/>
                  </a:cubicBezTo>
                  <a:cubicBezTo>
                    <a:pt x="130" y="136"/>
                    <a:pt x="132" y="127"/>
                    <a:pt x="133" y="113"/>
                  </a:cubicBezTo>
                  <a:cubicBezTo>
                    <a:pt x="133" y="108"/>
                    <a:pt x="133" y="108"/>
                    <a:pt x="133" y="108"/>
                  </a:cubicBezTo>
                  <a:cubicBezTo>
                    <a:pt x="134" y="98"/>
                    <a:pt x="132" y="87"/>
                    <a:pt x="129" y="76"/>
                  </a:cubicBezTo>
                  <a:cubicBezTo>
                    <a:pt x="125" y="66"/>
                    <a:pt x="121" y="58"/>
                    <a:pt x="116" y="50"/>
                  </a:cubicBezTo>
                  <a:close/>
                  <a:moveTo>
                    <a:pt x="57" y="181"/>
                  </a:moveTo>
                  <a:cubicBezTo>
                    <a:pt x="55" y="164"/>
                    <a:pt x="56" y="140"/>
                    <a:pt x="62" y="135"/>
                  </a:cubicBezTo>
                  <a:cubicBezTo>
                    <a:pt x="62" y="135"/>
                    <a:pt x="63" y="134"/>
                    <a:pt x="65" y="135"/>
                  </a:cubicBezTo>
                  <a:cubicBezTo>
                    <a:pt x="79" y="140"/>
                    <a:pt x="75" y="173"/>
                    <a:pt x="72" y="188"/>
                  </a:cubicBezTo>
                  <a:cubicBezTo>
                    <a:pt x="71" y="187"/>
                    <a:pt x="69" y="187"/>
                    <a:pt x="68" y="186"/>
                  </a:cubicBezTo>
                  <a:cubicBezTo>
                    <a:pt x="64" y="184"/>
                    <a:pt x="61" y="183"/>
                    <a:pt x="57" y="181"/>
                  </a:cubicBezTo>
                  <a:close/>
                  <a:moveTo>
                    <a:pt x="122" y="108"/>
                  </a:moveTo>
                  <a:cubicBezTo>
                    <a:pt x="121" y="119"/>
                    <a:pt x="119" y="127"/>
                    <a:pt x="116" y="133"/>
                  </a:cubicBezTo>
                  <a:cubicBezTo>
                    <a:pt x="112" y="139"/>
                    <a:pt x="109" y="145"/>
                    <a:pt x="105" y="150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03" y="153"/>
                    <a:pt x="102" y="154"/>
                    <a:pt x="101" y="156"/>
                  </a:cubicBezTo>
                  <a:cubicBezTo>
                    <a:pt x="98" y="160"/>
                    <a:pt x="94" y="166"/>
                    <a:pt x="92" y="173"/>
                  </a:cubicBezTo>
                  <a:cubicBezTo>
                    <a:pt x="91" y="177"/>
                    <a:pt x="91" y="180"/>
                    <a:pt x="90" y="184"/>
                  </a:cubicBezTo>
                  <a:cubicBezTo>
                    <a:pt x="90" y="186"/>
                    <a:pt x="90" y="187"/>
                    <a:pt x="89" y="189"/>
                  </a:cubicBezTo>
                  <a:cubicBezTo>
                    <a:pt x="89" y="191"/>
                    <a:pt x="87" y="193"/>
                    <a:pt x="86" y="194"/>
                  </a:cubicBezTo>
                  <a:cubicBezTo>
                    <a:pt x="84" y="193"/>
                    <a:pt x="82" y="192"/>
                    <a:pt x="80" y="191"/>
                  </a:cubicBezTo>
                  <a:cubicBezTo>
                    <a:pt x="82" y="181"/>
                    <a:pt x="90" y="136"/>
                    <a:pt x="68" y="127"/>
                  </a:cubicBezTo>
                  <a:cubicBezTo>
                    <a:pt x="63" y="125"/>
                    <a:pt x="59" y="127"/>
                    <a:pt x="57" y="129"/>
                  </a:cubicBezTo>
                  <a:cubicBezTo>
                    <a:pt x="47" y="136"/>
                    <a:pt x="47" y="164"/>
                    <a:pt x="49" y="178"/>
                  </a:cubicBezTo>
                  <a:cubicBezTo>
                    <a:pt x="46" y="177"/>
                    <a:pt x="43" y="176"/>
                    <a:pt x="41" y="175"/>
                  </a:cubicBezTo>
                  <a:cubicBezTo>
                    <a:pt x="39" y="171"/>
                    <a:pt x="39" y="166"/>
                    <a:pt x="38" y="161"/>
                  </a:cubicBezTo>
                  <a:cubicBezTo>
                    <a:pt x="38" y="157"/>
                    <a:pt x="37" y="153"/>
                    <a:pt x="36" y="149"/>
                  </a:cubicBezTo>
                  <a:cubicBezTo>
                    <a:pt x="34" y="140"/>
                    <a:pt x="31" y="132"/>
                    <a:pt x="28" y="124"/>
                  </a:cubicBezTo>
                  <a:cubicBezTo>
                    <a:pt x="28" y="122"/>
                    <a:pt x="27" y="120"/>
                    <a:pt x="26" y="119"/>
                  </a:cubicBezTo>
                  <a:cubicBezTo>
                    <a:pt x="26" y="116"/>
                    <a:pt x="25" y="114"/>
                    <a:pt x="24" y="111"/>
                  </a:cubicBezTo>
                  <a:cubicBezTo>
                    <a:pt x="18" y="95"/>
                    <a:pt x="12" y="79"/>
                    <a:pt x="12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3" y="42"/>
                    <a:pt x="19" y="30"/>
                    <a:pt x="29" y="22"/>
                  </a:cubicBezTo>
                  <a:cubicBezTo>
                    <a:pt x="39" y="15"/>
                    <a:pt x="52" y="15"/>
                    <a:pt x="68" y="21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86" y="29"/>
                    <a:pt x="98" y="40"/>
                    <a:pt x="107" y="56"/>
                  </a:cubicBezTo>
                  <a:cubicBezTo>
                    <a:pt x="111" y="62"/>
                    <a:pt x="115" y="69"/>
                    <a:pt x="118" y="77"/>
                  </a:cubicBezTo>
                  <a:cubicBezTo>
                    <a:pt x="121" y="86"/>
                    <a:pt x="122" y="95"/>
                    <a:pt x="122" y="104"/>
                  </a:cubicBezTo>
                  <a:lnTo>
                    <a:pt x="122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</p:grpSp>
      <p:grpSp>
        <p:nvGrpSpPr>
          <p:cNvPr id="4" name="组合 66"/>
          <p:cNvGrpSpPr/>
          <p:nvPr/>
        </p:nvGrpSpPr>
        <p:grpSpPr>
          <a:xfrm>
            <a:off x="6342309" y="2124160"/>
            <a:ext cx="1510379" cy="1213230"/>
            <a:chOff x="6342547" y="2242704"/>
            <a:chExt cx="1510583" cy="1213229"/>
          </a:xfrm>
        </p:grpSpPr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6342547" y="3293783"/>
              <a:ext cx="1510582" cy="162150"/>
            </a:xfrm>
            <a:custGeom>
              <a:avLst/>
              <a:gdLst>
                <a:gd name="T0" fmla="*/ 0 w 1335"/>
                <a:gd name="T1" fmla="*/ 77 h 168"/>
                <a:gd name="T2" fmla="*/ 840 w 1335"/>
                <a:gd name="T3" fmla="*/ 168 h 168"/>
                <a:gd name="T4" fmla="*/ 1335 w 1335"/>
                <a:gd name="T5" fmla="*/ 85 h 168"/>
                <a:gd name="T6" fmla="*/ 651 w 1335"/>
                <a:gd name="T7" fmla="*/ 0 h 168"/>
                <a:gd name="T8" fmla="*/ 0 w 1335"/>
                <a:gd name="T9" fmla="*/ 7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5" h="168">
                  <a:moveTo>
                    <a:pt x="0" y="77"/>
                  </a:moveTo>
                  <a:lnTo>
                    <a:pt x="840" y="168"/>
                  </a:lnTo>
                  <a:lnTo>
                    <a:pt x="1335" y="85"/>
                  </a:lnTo>
                  <a:lnTo>
                    <a:pt x="651" y="0"/>
                  </a:lnTo>
                  <a:lnTo>
                    <a:pt x="0" y="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799" dirty="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342547" y="2242704"/>
              <a:ext cx="1510583" cy="1133119"/>
              <a:chOff x="6342547" y="2242704"/>
              <a:chExt cx="1510583" cy="1133119"/>
            </a:xfrm>
          </p:grpSpPr>
          <p:sp>
            <p:nvSpPr>
              <p:cNvPr id="26" name="Freeform 22"/>
              <p:cNvSpPr>
                <a:spLocks/>
              </p:cNvSpPr>
              <p:nvPr/>
            </p:nvSpPr>
            <p:spPr bwMode="auto">
              <a:xfrm>
                <a:off x="7078617" y="2243669"/>
                <a:ext cx="774513" cy="1132154"/>
              </a:xfrm>
              <a:custGeom>
                <a:avLst/>
                <a:gdLst>
                  <a:gd name="T0" fmla="*/ 684 w 684"/>
                  <a:gd name="T1" fmla="*/ 1174 h 1174"/>
                  <a:gd name="T2" fmla="*/ 0 w 684"/>
                  <a:gd name="T3" fmla="*/ 1091 h 1174"/>
                  <a:gd name="T4" fmla="*/ 0 w 684"/>
                  <a:gd name="T5" fmla="*/ 0 h 1174"/>
                  <a:gd name="T6" fmla="*/ 684 w 684"/>
                  <a:gd name="T7" fmla="*/ 294 h 1174"/>
                  <a:gd name="T8" fmla="*/ 684 w 684"/>
                  <a:gd name="T9" fmla="*/ 1174 h 1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4" h="1174">
                    <a:moveTo>
                      <a:pt x="684" y="1174"/>
                    </a:moveTo>
                    <a:lnTo>
                      <a:pt x="0" y="1091"/>
                    </a:lnTo>
                    <a:lnTo>
                      <a:pt x="0" y="0"/>
                    </a:lnTo>
                    <a:lnTo>
                      <a:pt x="684" y="294"/>
                    </a:lnTo>
                    <a:lnTo>
                      <a:pt x="684" y="117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799" dirty="0"/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6342547" y="2242704"/>
                <a:ext cx="736070" cy="1125398"/>
              </a:xfrm>
              <a:custGeom>
                <a:avLst/>
                <a:gdLst>
                  <a:gd name="T0" fmla="*/ 0 w 651"/>
                  <a:gd name="T1" fmla="*/ 1166 h 1166"/>
                  <a:gd name="T2" fmla="*/ 651 w 651"/>
                  <a:gd name="T3" fmla="*/ 1091 h 1166"/>
                  <a:gd name="T4" fmla="*/ 651 w 651"/>
                  <a:gd name="T5" fmla="*/ 0 h 1166"/>
                  <a:gd name="T6" fmla="*/ 0 w 651"/>
                  <a:gd name="T7" fmla="*/ 269 h 1166"/>
                  <a:gd name="T8" fmla="*/ 0 w 651"/>
                  <a:gd name="T9" fmla="*/ 1166 h 11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51" h="1166">
                    <a:moveTo>
                      <a:pt x="0" y="1166"/>
                    </a:moveTo>
                    <a:lnTo>
                      <a:pt x="651" y="1091"/>
                    </a:lnTo>
                    <a:lnTo>
                      <a:pt x="651" y="0"/>
                    </a:lnTo>
                    <a:lnTo>
                      <a:pt x="0" y="269"/>
                    </a:lnTo>
                    <a:lnTo>
                      <a:pt x="0" y="116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799"/>
              </a:p>
            </p:txBody>
          </p:sp>
          <p:sp>
            <p:nvSpPr>
              <p:cNvPr id="29" name="Freeform 25"/>
              <p:cNvSpPr>
                <a:spLocks noEditPoints="1"/>
              </p:cNvSpPr>
              <p:nvPr/>
            </p:nvSpPr>
            <p:spPr bwMode="auto">
              <a:xfrm>
                <a:off x="6504234" y="2590168"/>
                <a:ext cx="439833" cy="478728"/>
              </a:xfrm>
              <a:custGeom>
                <a:avLst/>
                <a:gdLst>
                  <a:gd name="T0" fmla="*/ 0 w 389"/>
                  <a:gd name="T1" fmla="*/ 173 h 496"/>
                  <a:gd name="T2" fmla="*/ 0 w 389"/>
                  <a:gd name="T3" fmla="*/ 496 h 496"/>
                  <a:gd name="T4" fmla="*/ 389 w 389"/>
                  <a:gd name="T5" fmla="*/ 396 h 496"/>
                  <a:gd name="T6" fmla="*/ 389 w 389"/>
                  <a:gd name="T7" fmla="*/ 0 h 496"/>
                  <a:gd name="T8" fmla="*/ 0 w 389"/>
                  <a:gd name="T9" fmla="*/ 173 h 496"/>
                  <a:gd name="T10" fmla="*/ 375 w 389"/>
                  <a:gd name="T11" fmla="*/ 36 h 496"/>
                  <a:gd name="T12" fmla="*/ 273 w 389"/>
                  <a:gd name="T13" fmla="*/ 223 h 496"/>
                  <a:gd name="T14" fmla="*/ 377 w 389"/>
                  <a:gd name="T15" fmla="*/ 381 h 496"/>
                  <a:gd name="T16" fmla="*/ 377 w 389"/>
                  <a:gd name="T17" fmla="*/ 381 h 496"/>
                  <a:gd name="T18" fmla="*/ 256 w 389"/>
                  <a:gd name="T19" fmla="*/ 248 h 496"/>
                  <a:gd name="T20" fmla="*/ 188 w 389"/>
                  <a:gd name="T21" fmla="*/ 340 h 496"/>
                  <a:gd name="T22" fmla="*/ 132 w 389"/>
                  <a:gd name="T23" fmla="*/ 298 h 496"/>
                  <a:gd name="T24" fmla="*/ 13 w 389"/>
                  <a:gd name="T25" fmla="*/ 462 h 496"/>
                  <a:gd name="T26" fmla="*/ 13 w 389"/>
                  <a:gd name="T27" fmla="*/ 462 h 496"/>
                  <a:gd name="T28" fmla="*/ 100 w 389"/>
                  <a:gd name="T29" fmla="*/ 281 h 496"/>
                  <a:gd name="T30" fmla="*/ 13 w 389"/>
                  <a:gd name="T31" fmla="*/ 192 h 496"/>
                  <a:gd name="T32" fmla="*/ 182 w 389"/>
                  <a:gd name="T33" fmla="*/ 294 h 496"/>
                  <a:gd name="T34" fmla="*/ 375 w 389"/>
                  <a:gd name="T35" fmla="*/ 36 h 496"/>
                  <a:gd name="T36" fmla="*/ 375 w 389"/>
                  <a:gd name="T37" fmla="*/ 36 h 49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89" h="496">
                    <a:moveTo>
                      <a:pt x="0" y="173"/>
                    </a:moveTo>
                    <a:lnTo>
                      <a:pt x="0" y="496"/>
                    </a:lnTo>
                    <a:lnTo>
                      <a:pt x="389" y="396"/>
                    </a:lnTo>
                    <a:lnTo>
                      <a:pt x="389" y="0"/>
                    </a:lnTo>
                    <a:lnTo>
                      <a:pt x="0" y="173"/>
                    </a:lnTo>
                    <a:close/>
                    <a:moveTo>
                      <a:pt x="375" y="36"/>
                    </a:moveTo>
                    <a:lnTo>
                      <a:pt x="273" y="223"/>
                    </a:lnTo>
                    <a:lnTo>
                      <a:pt x="377" y="381"/>
                    </a:lnTo>
                    <a:lnTo>
                      <a:pt x="256" y="248"/>
                    </a:lnTo>
                    <a:lnTo>
                      <a:pt x="188" y="340"/>
                    </a:lnTo>
                    <a:lnTo>
                      <a:pt x="132" y="298"/>
                    </a:lnTo>
                    <a:lnTo>
                      <a:pt x="13" y="462"/>
                    </a:lnTo>
                    <a:lnTo>
                      <a:pt x="100" y="281"/>
                    </a:lnTo>
                    <a:lnTo>
                      <a:pt x="13" y="192"/>
                    </a:lnTo>
                    <a:lnTo>
                      <a:pt x="182" y="294"/>
                    </a:lnTo>
                    <a:lnTo>
                      <a:pt x="375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799"/>
              </a:p>
            </p:txBody>
          </p:sp>
        </p:grpSp>
      </p:grpSp>
      <p:grpSp>
        <p:nvGrpSpPr>
          <p:cNvPr id="6" name="组合 3"/>
          <p:cNvGrpSpPr/>
          <p:nvPr/>
        </p:nvGrpSpPr>
        <p:grpSpPr>
          <a:xfrm>
            <a:off x="5772525" y="3173065"/>
            <a:ext cx="2110820" cy="1600265"/>
            <a:chOff x="5751070" y="3347833"/>
            <a:chExt cx="2111105" cy="1600265"/>
          </a:xfrm>
        </p:grpSpPr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6767681" y="3347833"/>
              <a:ext cx="1094494" cy="1568414"/>
            </a:xfrm>
            <a:custGeom>
              <a:avLst/>
              <a:gdLst>
                <a:gd name="T0" fmla="*/ 968 w 968"/>
                <a:gd name="T1" fmla="*/ 1371 h 1658"/>
                <a:gd name="T2" fmla="*/ 0 w 968"/>
                <a:gd name="T3" fmla="*/ 1658 h 1658"/>
                <a:gd name="T4" fmla="*/ 0 w 968"/>
                <a:gd name="T5" fmla="*/ 0 h 1658"/>
                <a:gd name="T6" fmla="*/ 968 w 968"/>
                <a:gd name="T7" fmla="*/ 112 h 1658"/>
                <a:gd name="T8" fmla="*/ 968 w 968"/>
                <a:gd name="T9" fmla="*/ 1371 h 1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8" h="1658">
                  <a:moveTo>
                    <a:pt x="968" y="1371"/>
                  </a:moveTo>
                  <a:lnTo>
                    <a:pt x="0" y="1658"/>
                  </a:lnTo>
                  <a:lnTo>
                    <a:pt x="0" y="0"/>
                  </a:lnTo>
                  <a:lnTo>
                    <a:pt x="968" y="112"/>
                  </a:lnTo>
                  <a:lnTo>
                    <a:pt x="968" y="13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799" dirty="0"/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5751070" y="3347833"/>
              <a:ext cx="1031176" cy="1600265"/>
            </a:xfrm>
            <a:custGeom>
              <a:avLst/>
              <a:gdLst>
                <a:gd name="T0" fmla="*/ 0 w 912"/>
                <a:gd name="T1" fmla="*/ 1371 h 1658"/>
                <a:gd name="T2" fmla="*/ 912 w 912"/>
                <a:gd name="T3" fmla="*/ 1658 h 1658"/>
                <a:gd name="T4" fmla="*/ 912 w 912"/>
                <a:gd name="T5" fmla="*/ 0 h 1658"/>
                <a:gd name="T6" fmla="*/ 8 w 912"/>
                <a:gd name="T7" fmla="*/ 112 h 1658"/>
                <a:gd name="T8" fmla="*/ 0 w 912"/>
                <a:gd name="T9" fmla="*/ 1371 h 16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2" h="1658">
                  <a:moveTo>
                    <a:pt x="0" y="1371"/>
                  </a:moveTo>
                  <a:lnTo>
                    <a:pt x="912" y="1658"/>
                  </a:lnTo>
                  <a:lnTo>
                    <a:pt x="912" y="0"/>
                  </a:lnTo>
                  <a:lnTo>
                    <a:pt x="8" y="112"/>
                  </a:lnTo>
                  <a:lnTo>
                    <a:pt x="0" y="13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6974595" y="3671167"/>
              <a:ext cx="707803" cy="849357"/>
            </a:xfrm>
            <a:custGeom>
              <a:avLst/>
              <a:gdLst>
                <a:gd name="T0" fmla="*/ 601 w 325"/>
                <a:gd name="T1" fmla="*/ 626 h 457"/>
                <a:gd name="T2" fmla="*/ 499 w 325"/>
                <a:gd name="T3" fmla="*/ 570 h 457"/>
                <a:gd name="T4" fmla="*/ 456 w 325"/>
                <a:gd name="T5" fmla="*/ 549 h 457"/>
                <a:gd name="T6" fmla="*/ 422 w 325"/>
                <a:gd name="T7" fmla="*/ 449 h 457"/>
                <a:gd name="T8" fmla="*/ 456 w 325"/>
                <a:gd name="T9" fmla="*/ 341 h 457"/>
                <a:gd name="T10" fmla="*/ 485 w 325"/>
                <a:gd name="T11" fmla="*/ 273 h 457"/>
                <a:gd name="T12" fmla="*/ 476 w 325"/>
                <a:gd name="T13" fmla="*/ 229 h 457"/>
                <a:gd name="T14" fmla="*/ 476 w 325"/>
                <a:gd name="T15" fmla="*/ 231 h 457"/>
                <a:gd name="T16" fmla="*/ 476 w 325"/>
                <a:gd name="T17" fmla="*/ 229 h 457"/>
                <a:gd name="T18" fmla="*/ 476 w 325"/>
                <a:gd name="T19" fmla="*/ 229 h 457"/>
                <a:gd name="T20" fmla="*/ 476 w 325"/>
                <a:gd name="T21" fmla="*/ 227 h 457"/>
                <a:gd name="T22" fmla="*/ 478 w 325"/>
                <a:gd name="T23" fmla="*/ 214 h 457"/>
                <a:gd name="T24" fmla="*/ 478 w 325"/>
                <a:gd name="T25" fmla="*/ 212 h 457"/>
                <a:gd name="T26" fmla="*/ 478 w 325"/>
                <a:gd name="T27" fmla="*/ 200 h 457"/>
                <a:gd name="T28" fmla="*/ 478 w 325"/>
                <a:gd name="T29" fmla="*/ 200 h 457"/>
                <a:gd name="T30" fmla="*/ 478 w 325"/>
                <a:gd name="T31" fmla="*/ 200 h 457"/>
                <a:gd name="T32" fmla="*/ 478 w 325"/>
                <a:gd name="T33" fmla="*/ 198 h 457"/>
                <a:gd name="T34" fmla="*/ 478 w 325"/>
                <a:gd name="T35" fmla="*/ 198 h 457"/>
                <a:gd name="T36" fmla="*/ 478 w 325"/>
                <a:gd name="T37" fmla="*/ 198 h 457"/>
                <a:gd name="T38" fmla="*/ 478 w 325"/>
                <a:gd name="T39" fmla="*/ 196 h 457"/>
                <a:gd name="T40" fmla="*/ 478 w 325"/>
                <a:gd name="T41" fmla="*/ 196 h 457"/>
                <a:gd name="T42" fmla="*/ 478 w 325"/>
                <a:gd name="T43" fmla="*/ 196 h 457"/>
                <a:gd name="T44" fmla="*/ 474 w 325"/>
                <a:gd name="T45" fmla="*/ 119 h 457"/>
                <a:gd name="T46" fmla="*/ 198 w 325"/>
                <a:gd name="T47" fmla="*/ 119 h 457"/>
                <a:gd name="T48" fmla="*/ 195 w 325"/>
                <a:gd name="T49" fmla="*/ 196 h 457"/>
                <a:gd name="T50" fmla="*/ 195 w 325"/>
                <a:gd name="T51" fmla="*/ 196 h 457"/>
                <a:gd name="T52" fmla="*/ 195 w 325"/>
                <a:gd name="T53" fmla="*/ 196 h 457"/>
                <a:gd name="T54" fmla="*/ 195 w 325"/>
                <a:gd name="T55" fmla="*/ 200 h 457"/>
                <a:gd name="T56" fmla="*/ 195 w 325"/>
                <a:gd name="T57" fmla="*/ 200 h 457"/>
                <a:gd name="T58" fmla="*/ 195 w 325"/>
                <a:gd name="T59" fmla="*/ 200 h 457"/>
                <a:gd name="T60" fmla="*/ 195 w 325"/>
                <a:gd name="T61" fmla="*/ 202 h 457"/>
                <a:gd name="T62" fmla="*/ 195 w 325"/>
                <a:gd name="T63" fmla="*/ 202 h 457"/>
                <a:gd name="T64" fmla="*/ 195 w 325"/>
                <a:gd name="T65" fmla="*/ 202 h 457"/>
                <a:gd name="T66" fmla="*/ 195 w 325"/>
                <a:gd name="T67" fmla="*/ 202 h 457"/>
                <a:gd name="T68" fmla="*/ 198 w 325"/>
                <a:gd name="T69" fmla="*/ 237 h 457"/>
                <a:gd name="T70" fmla="*/ 185 w 325"/>
                <a:gd name="T71" fmla="*/ 273 h 457"/>
                <a:gd name="T72" fmla="*/ 216 w 325"/>
                <a:gd name="T73" fmla="*/ 341 h 457"/>
                <a:gd name="T74" fmla="*/ 250 w 325"/>
                <a:gd name="T75" fmla="*/ 449 h 457"/>
                <a:gd name="T76" fmla="*/ 216 w 325"/>
                <a:gd name="T77" fmla="*/ 570 h 457"/>
                <a:gd name="T78" fmla="*/ 39 w 325"/>
                <a:gd name="T79" fmla="*/ 699 h 457"/>
                <a:gd name="T80" fmla="*/ 10 w 325"/>
                <a:gd name="T81" fmla="*/ 880 h 457"/>
                <a:gd name="T82" fmla="*/ 618 w 325"/>
                <a:gd name="T83" fmla="*/ 745 h 457"/>
                <a:gd name="T84" fmla="*/ 601 w 325"/>
                <a:gd name="T85" fmla="*/ 626 h 45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25" h="457">
                  <a:moveTo>
                    <a:pt x="312" y="325"/>
                  </a:moveTo>
                  <a:cubicBezTo>
                    <a:pt x="297" y="311"/>
                    <a:pt x="280" y="308"/>
                    <a:pt x="259" y="296"/>
                  </a:cubicBezTo>
                  <a:cubicBezTo>
                    <a:pt x="237" y="285"/>
                    <a:pt x="237" y="285"/>
                    <a:pt x="237" y="285"/>
                  </a:cubicBezTo>
                  <a:cubicBezTo>
                    <a:pt x="237" y="285"/>
                    <a:pt x="197" y="262"/>
                    <a:pt x="219" y="233"/>
                  </a:cubicBezTo>
                  <a:cubicBezTo>
                    <a:pt x="228" y="221"/>
                    <a:pt x="233" y="200"/>
                    <a:pt x="237" y="177"/>
                  </a:cubicBezTo>
                  <a:cubicBezTo>
                    <a:pt x="242" y="177"/>
                    <a:pt x="249" y="162"/>
                    <a:pt x="252" y="142"/>
                  </a:cubicBezTo>
                  <a:cubicBezTo>
                    <a:pt x="256" y="126"/>
                    <a:pt x="251" y="121"/>
                    <a:pt x="247" y="119"/>
                  </a:cubicBezTo>
                  <a:cubicBezTo>
                    <a:pt x="247" y="119"/>
                    <a:pt x="247" y="120"/>
                    <a:pt x="247" y="120"/>
                  </a:cubicBezTo>
                  <a:cubicBezTo>
                    <a:pt x="247" y="120"/>
                    <a:pt x="247" y="119"/>
                    <a:pt x="247" y="119"/>
                  </a:cubicBezTo>
                  <a:cubicBezTo>
                    <a:pt x="247" y="119"/>
                    <a:pt x="247" y="119"/>
                    <a:pt x="247" y="119"/>
                  </a:cubicBezTo>
                  <a:cubicBezTo>
                    <a:pt x="247" y="119"/>
                    <a:pt x="247" y="118"/>
                    <a:pt x="247" y="118"/>
                  </a:cubicBezTo>
                  <a:cubicBezTo>
                    <a:pt x="247" y="116"/>
                    <a:pt x="247" y="113"/>
                    <a:pt x="248" y="111"/>
                  </a:cubicBezTo>
                  <a:cubicBezTo>
                    <a:pt x="248" y="110"/>
                    <a:pt x="248" y="110"/>
                    <a:pt x="248" y="110"/>
                  </a:cubicBezTo>
                  <a:cubicBezTo>
                    <a:pt x="248" y="108"/>
                    <a:pt x="248" y="106"/>
                    <a:pt x="248" y="104"/>
                  </a:cubicBezTo>
                  <a:cubicBezTo>
                    <a:pt x="248" y="104"/>
                    <a:pt x="248" y="104"/>
                    <a:pt x="248" y="104"/>
                  </a:cubicBezTo>
                  <a:cubicBezTo>
                    <a:pt x="248" y="104"/>
                    <a:pt x="248" y="104"/>
                    <a:pt x="248" y="104"/>
                  </a:cubicBezTo>
                  <a:cubicBezTo>
                    <a:pt x="248" y="104"/>
                    <a:pt x="248" y="103"/>
                    <a:pt x="248" y="103"/>
                  </a:cubicBezTo>
                  <a:cubicBezTo>
                    <a:pt x="248" y="103"/>
                    <a:pt x="248" y="103"/>
                    <a:pt x="248" y="103"/>
                  </a:cubicBezTo>
                  <a:cubicBezTo>
                    <a:pt x="248" y="103"/>
                    <a:pt x="248" y="103"/>
                    <a:pt x="248" y="103"/>
                  </a:cubicBezTo>
                  <a:cubicBezTo>
                    <a:pt x="248" y="103"/>
                    <a:pt x="248" y="103"/>
                    <a:pt x="248" y="102"/>
                  </a:cubicBezTo>
                  <a:cubicBezTo>
                    <a:pt x="248" y="102"/>
                    <a:pt x="248" y="102"/>
                    <a:pt x="248" y="102"/>
                  </a:cubicBezTo>
                  <a:cubicBezTo>
                    <a:pt x="248" y="102"/>
                    <a:pt x="248" y="102"/>
                    <a:pt x="248" y="102"/>
                  </a:cubicBezTo>
                  <a:cubicBezTo>
                    <a:pt x="250" y="85"/>
                    <a:pt x="248" y="70"/>
                    <a:pt x="246" y="62"/>
                  </a:cubicBezTo>
                  <a:cubicBezTo>
                    <a:pt x="233" y="16"/>
                    <a:pt x="133" y="0"/>
                    <a:pt x="103" y="62"/>
                  </a:cubicBezTo>
                  <a:cubicBezTo>
                    <a:pt x="99" y="69"/>
                    <a:pt x="99" y="85"/>
                    <a:pt x="101" y="102"/>
                  </a:cubicBezTo>
                  <a:cubicBezTo>
                    <a:pt x="101" y="102"/>
                    <a:pt x="101" y="102"/>
                    <a:pt x="101" y="102"/>
                  </a:cubicBezTo>
                  <a:cubicBezTo>
                    <a:pt x="101" y="102"/>
                    <a:pt x="101" y="102"/>
                    <a:pt x="101" y="102"/>
                  </a:cubicBezTo>
                  <a:cubicBezTo>
                    <a:pt x="101" y="103"/>
                    <a:pt x="101" y="103"/>
                    <a:pt x="101" y="104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1" y="104"/>
                    <a:pt x="101" y="104"/>
                    <a:pt x="101" y="105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2" y="111"/>
                    <a:pt x="102" y="117"/>
                    <a:pt x="103" y="123"/>
                  </a:cubicBezTo>
                  <a:cubicBezTo>
                    <a:pt x="98" y="124"/>
                    <a:pt x="93" y="127"/>
                    <a:pt x="96" y="142"/>
                  </a:cubicBezTo>
                  <a:cubicBezTo>
                    <a:pt x="100" y="162"/>
                    <a:pt x="107" y="177"/>
                    <a:pt x="112" y="177"/>
                  </a:cubicBezTo>
                  <a:cubicBezTo>
                    <a:pt x="115" y="200"/>
                    <a:pt x="121" y="221"/>
                    <a:pt x="130" y="233"/>
                  </a:cubicBezTo>
                  <a:cubicBezTo>
                    <a:pt x="152" y="262"/>
                    <a:pt x="113" y="296"/>
                    <a:pt x="112" y="296"/>
                  </a:cubicBezTo>
                  <a:cubicBezTo>
                    <a:pt x="112" y="296"/>
                    <a:pt x="34" y="348"/>
                    <a:pt x="20" y="363"/>
                  </a:cubicBezTo>
                  <a:cubicBezTo>
                    <a:pt x="0" y="385"/>
                    <a:pt x="5" y="457"/>
                    <a:pt x="5" y="457"/>
                  </a:cubicBezTo>
                  <a:cubicBezTo>
                    <a:pt x="321" y="387"/>
                    <a:pt x="321" y="387"/>
                    <a:pt x="321" y="387"/>
                  </a:cubicBezTo>
                  <a:cubicBezTo>
                    <a:pt x="321" y="387"/>
                    <a:pt x="325" y="338"/>
                    <a:pt x="312" y="3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</p:grpSp>
      <p:grpSp>
        <p:nvGrpSpPr>
          <p:cNvPr id="8" name="组合 2"/>
          <p:cNvGrpSpPr/>
          <p:nvPr/>
        </p:nvGrpSpPr>
        <p:grpSpPr>
          <a:xfrm>
            <a:off x="5131520" y="1441779"/>
            <a:ext cx="1428980" cy="3303804"/>
            <a:chOff x="5131594" y="1560323"/>
            <a:chExt cx="1429173" cy="3303804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837135" y="2656765"/>
              <a:ext cx="298498" cy="92657"/>
            </a:xfrm>
            <a:custGeom>
              <a:avLst/>
              <a:gdLst>
                <a:gd name="T0" fmla="*/ 0 w 264"/>
                <a:gd name="T1" fmla="*/ 92 h 96"/>
                <a:gd name="T2" fmla="*/ 258 w 264"/>
                <a:gd name="T3" fmla="*/ 0 h 96"/>
                <a:gd name="T4" fmla="*/ 264 w 264"/>
                <a:gd name="T5" fmla="*/ 15 h 96"/>
                <a:gd name="T6" fmla="*/ 31 w 264"/>
                <a:gd name="T7" fmla="*/ 96 h 96"/>
                <a:gd name="T8" fmla="*/ 0 w 264"/>
                <a:gd name="T9" fmla="*/ 92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96">
                  <a:moveTo>
                    <a:pt x="0" y="92"/>
                  </a:moveTo>
                  <a:lnTo>
                    <a:pt x="258" y="0"/>
                  </a:lnTo>
                  <a:lnTo>
                    <a:pt x="264" y="15"/>
                  </a:lnTo>
                  <a:lnTo>
                    <a:pt x="31" y="96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D1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auto">
            <a:xfrm>
              <a:off x="5217525" y="1743707"/>
              <a:ext cx="967858" cy="2993982"/>
            </a:xfrm>
            <a:custGeom>
              <a:avLst/>
              <a:gdLst>
                <a:gd name="T0" fmla="*/ 823 w 855"/>
                <a:gd name="T1" fmla="*/ 0 h 3103"/>
                <a:gd name="T2" fmla="*/ 855 w 855"/>
                <a:gd name="T3" fmla="*/ 0 h 3103"/>
                <a:gd name="T4" fmla="*/ 31 w 855"/>
                <a:gd name="T5" fmla="*/ 3095 h 3103"/>
                <a:gd name="T6" fmla="*/ 0 w 855"/>
                <a:gd name="T7" fmla="*/ 3103 h 3103"/>
                <a:gd name="T8" fmla="*/ 823 w 855"/>
                <a:gd name="T9" fmla="*/ 0 h 3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3103">
                  <a:moveTo>
                    <a:pt x="823" y="0"/>
                  </a:moveTo>
                  <a:lnTo>
                    <a:pt x="855" y="0"/>
                  </a:lnTo>
                  <a:lnTo>
                    <a:pt x="31" y="3095"/>
                  </a:lnTo>
                  <a:lnTo>
                    <a:pt x="0" y="3103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799" dirty="0"/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auto">
            <a:xfrm>
              <a:off x="6032742" y="1989827"/>
              <a:ext cx="286061" cy="124508"/>
            </a:xfrm>
            <a:custGeom>
              <a:avLst/>
              <a:gdLst>
                <a:gd name="T0" fmla="*/ 0 w 253"/>
                <a:gd name="T1" fmla="*/ 129 h 129"/>
                <a:gd name="T2" fmla="*/ 253 w 253"/>
                <a:gd name="T3" fmla="*/ 0 h 129"/>
                <a:gd name="T4" fmla="*/ 249 w 253"/>
                <a:gd name="T5" fmla="*/ 21 h 129"/>
                <a:gd name="T6" fmla="*/ 35 w 253"/>
                <a:gd name="T7" fmla="*/ 127 h 129"/>
                <a:gd name="T8" fmla="*/ 0 w 253"/>
                <a:gd name="T9" fmla="*/ 129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3" h="129">
                  <a:moveTo>
                    <a:pt x="0" y="129"/>
                  </a:moveTo>
                  <a:lnTo>
                    <a:pt x="253" y="0"/>
                  </a:lnTo>
                  <a:lnTo>
                    <a:pt x="249" y="21"/>
                  </a:lnTo>
                  <a:lnTo>
                    <a:pt x="35" y="127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35" name="Freeform 31"/>
            <p:cNvSpPr>
              <a:spLocks/>
            </p:cNvSpPr>
            <p:nvPr/>
          </p:nvSpPr>
          <p:spPr bwMode="auto">
            <a:xfrm>
              <a:off x="5940027" y="2290963"/>
              <a:ext cx="293976" cy="128369"/>
            </a:xfrm>
            <a:custGeom>
              <a:avLst/>
              <a:gdLst>
                <a:gd name="T0" fmla="*/ 0 w 260"/>
                <a:gd name="T1" fmla="*/ 131 h 133"/>
                <a:gd name="T2" fmla="*/ 260 w 260"/>
                <a:gd name="T3" fmla="*/ 0 h 133"/>
                <a:gd name="T4" fmla="*/ 254 w 260"/>
                <a:gd name="T5" fmla="*/ 27 h 133"/>
                <a:gd name="T6" fmla="*/ 32 w 260"/>
                <a:gd name="T7" fmla="*/ 133 h 133"/>
                <a:gd name="T8" fmla="*/ 0 w 260"/>
                <a:gd name="T9" fmla="*/ 131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133">
                  <a:moveTo>
                    <a:pt x="0" y="131"/>
                  </a:moveTo>
                  <a:lnTo>
                    <a:pt x="260" y="0"/>
                  </a:lnTo>
                  <a:lnTo>
                    <a:pt x="254" y="27"/>
                  </a:lnTo>
                  <a:lnTo>
                    <a:pt x="32" y="133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36" name="Freeform 32"/>
            <p:cNvSpPr>
              <a:spLocks/>
            </p:cNvSpPr>
            <p:nvPr/>
          </p:nvSpPr>
          <p:spPr bwMode="auto">
            <a:xfrm>
              <a:off x="5741028" y="2985891"/>
              <a:ext cx="312066" cy="66597"/>
            </a:xfrm>
            <a:custGeom>
              <a:avLst/>
              <a:gdLst>
                <a:gd name="T0" fmla="*/ 0 w 276"/>
                <a:gd name="T1" fmla="*/ 67 h 69"/>
                <a:gd name="T2" fmla="*/ 270 w 276"/>
                <a:gd name="T3" fmla="*/ 0 h 69"/>
                <a:gd name="T4" fmla="*/ 276 w 276"/>
                <a:gd name="T5" fmla="*/ 17 h 69"/>
                <a:gd name="T6" fmla="*/ 33 w 276"/>
                <a:gd name="T7" fmla="*/ 69 h 69"/>
                <a:gd name="T8" fmla="*/ 0 w 276"/>
                <a:gd name="T9" fmla="*/ 67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6" h="69">
                  <a:moveTo>
                    <a:pt x="0" y="67"/>
                  </a:moveTo>
                  <a:lnTo>
                    <a:pt x="270" y="0"/>
                  </a:lnTo>
                  <a:lnTo>
                    <a:pt x="276" y="17"/>
                  </a:lnTo>
                  <a:lnTo>
                    <a:pt x="33" y="69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5637006" y="3347833"/>
              <a:ext cx="306413" cy="41503"/>
            </a:xfrm>
            <a:custGeom>
              <a:avLst/>
              <a:gdLst>
                <a:gd name="T0" fmla="*/ 0 w 271"/>
                <a:gd name="T1" fmla="*/ 41 h 43"/>
                <a:gd name="T2" fmla="*/ 266 w 271"/>
                <a:gd name="T3" fmla="*/ 0 h 43"/>
                <a:gd name="T4" fmla="*/ 271 w 271"/>
                <a:gd name="T5" fmla="*/ 17 h 43"/>
                <a:gd name="T6" fmla="*/ 31 w 271"/>
                <a:gd name="T7" fmla="*/ 43 h 43"/>
                <a:gd name="T8" fmla="*/ 0 w 271"/>
                <a:gd name="T9" fmla="*/ 41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1" h="43">
                  <a:moveTo>
                    <a:pt x="0" y="41"/>
                  </a:moveTo>
                  <a:lnTo>
                    <a:pt x="266" y="0"/>
                  </a:lnTo>
                  <a:lnTo>
                    <a:pt x="271" y="17"/>
                  </a:lnTo>
                  <a:lnTo>
                    <a:pt x="31" y="43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38" name="Freeform 34"/>
            <p:cNvSpPr>
              <a:spLocks/>
            </p:cNvSpPr>
            <p:nvPr/>
          </p:nvSpPr>
          <p:spPr bwMode="auto">
            <a:xfrm>
              <a:off x="5444791" y="4006084"/>
              <a:ext cx="314328" cy="24129"/>
            </a:xfrm>
            <a:custGeom>
              <a:avLst/>
              <a:gdLst>
                <a:gd name="T0" fmla="*/ 0 w 278"/>
                <a:gd name="T1" fmla="*/ 0 h 25"/>
                <a:gd name="T2" fmla="*/ 264 w 278"/>
                <a:gd name="T3" fmla="*/ 25 h 25"/>
                <a:gd name="T4" fmla="*/ 278 w 278"/>
                <a:gd name="T5" fmla="*/ 21 h 25"/>
                <a:gd name="T6" fmla="*/ 31 w 278"/>
                <a:gd name="T7" fmla="*/ 0 h 25"/>
                <a:gd name="T8" fmla="*/ 0 w 278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5">
                  <a:moveTo>
                    <a:pt x="0" y="0"/>
                  </a:moveTo>
                  <a:lnTo>
                    <a:pt x="264" y="25"/>
                  </a:lnTo>
                  <a:lnTo>
                    <a:pt x="278" y="21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39" name="Freeform 35"/>
            <p:cNvSpPr>
              <a:spLocks/>
            </p:cNvSpPr>
            <p:nvPr/>
          </p:nvSpPr>
          <p:spPr bwMode="auto">
            <a:xfrm>
              <a:off x="5333985" y="4360304"/>
              <a:ext cx="305282" cy="52120"/>
            </a:xfrm>
            <a:custGeom>
              <a:avLst/>
              <a:gdLst>
                <a:gd name="T0" fmla="*/ 0 w 270"/>
                <a:gd name="T1" fmla="*/ 0 h 54"/>
                <a:gd name="T2" fmla="*/ 266 w 270"/>
                <a:gd name="T3" fmla="*/ 54 h 54"/>
                <a:gd name="T4" fmla="*/ 270 w 270"/>
                <a:gd name="T5" fmla="*/ 45 h 54"/>
                <a:gd name="T6" fmla="*/ 33 w 270"/>
                <a:gd name="T7" fmla="*/ 0 h 54"/>
                <a:gd name="T8" fmla="*/ 0 w 270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0" h="54">
                  <a:moveTo>
                    <a:pt x="0" y="0"/>
                  </a:moveTo>
                  <a:lnTo>
                    <a:pt x="266" y="54"/>
                  </a:lnTo>
                  <a:lnTo>
                    <a:pt x="270" y="45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40" name="Freeform 36"/>
            <p:cNvSpPr>
              <a:spLocks noEditPoints="1"/>
            </p:cNvSpPr>
            <p:nvPr/>
          </p:nvSpPr>
          <p:spPr bwMode="auto">
            <a:xfrm>
              <a:off x="5131594" y="1560323"/>
              <a:ext cx="1394123" cy="3303804"/>
            </a:xfrm>
            <a:custGeom>
              <a:avLst/>
              <a:gdLst>
                <a:gd name="T0" fmla="*/ 1136 w 1233"/>
                <a:gd name="T1" fmla="*/ 89 h 3423"/>
                <a:gd name="T2" fmla="*/ 1077 w 1233"/>
                <a:gd name="T3" fmla="*/ 337 h 3423"/>
                <a:gd name="T4" fmla="*/ 826 w 1233"/>
                <a:gd name="T5" fmla="*/ 466 h 3423"/>
                <a:gd name="T6" fmla="*/ 900 w 1233"/>
                <a:gd name="T7" fmla="*/ 189 h 3423"/>
                <a:gd name="T8" fmla="*/ 821 w 1233"/>
                <a:gd name="T9" fmla="*/ 266 h 3423"/>
                <a:gd name="T10" fmla="*/ 0 w 1233"/>
                <a:gd name="T11" fmla="*/ 3259 h 3423"/>
                <a:gd name="T12" fmla="*/ 77 w 1233"/>
                <a:gd name="T13" fmla="*/ 3292 h 3423"/>
                <a:gd name="T14" fmla="*/ 158 w 1233"/>
                <a:gd name="T15" fmla="*/ 2990 h 3423"/>
                <a:gd name="T16" fmla="*/ 420 w 1233"/>
                <a:gd name="T17" fmla="*/ 3061 h 3423"/>
                <a:gd name="T18" fmla="*/ 343 w 1233"/>
                <a:gd name="T19" fmla="*/ 3383 h 3423"/>
                <a:gd name="T20" fmla="*/ 455 w 1233"/>
                <a:gd name="T21" fmla="*/ 3423 h 3423"/>
                <a:gd name="T22" fmla="*/ 1233 w 1233"/>
                <a:gd name="T23" fmla="*/ 0 h 3423"/>
                <a:gd name="T24" fmla="*/ 1136 w 1233"/>
                <a:gd name="T25" fmla="*/ 89 h 3423"/>
                <a:gd name="T26" fmla="*/ 1050 w 1233"/>
                <a:gd name="T27" fmla="*/ 445 h 3423"/>
                <a:gd name="T28" fmla="*/ 1002 w 1233"/>
                <a:gd name="T29" fmla="*/ 649 h 3423"/>
                <a:gd name="T30" fmla="*/ 742 w 1233"/>
                <a:gd name="T31" fmla="*/ 782 h 3423"/>
                <a:gd name="T32" fmla="*/ 797 w 1233"/>
                <a:gd name="T33" fmla="*/ 572 h 3423"/>
                <a:gd name="T34" fmla="*/ 1050 w 1233"/>
                <a:gd name="T35" fmla="*/ 445 h 3423"/>
                <a:gd name="T36" fmla="*/ 372 w 1233"/>
                <a:gd name="T37" fmla="*/ 2181 h 3423"/>
                <a:gd name="T38" fmla="*/ 449 w 1233"/>
                <a:gd name="T39" fmla="*/ 1893 h 3423"/>
                <a:gd name="T40" fmla="*/ 709 w 1233"/>
                <a:gd name="T41" fmla="*/ 1860 h 3423"/>
                <a:gd name="T42" fmla="*/ 636 w 1233"/>
                <a:gd name="T43" fmla="*/ 2168 h 3423"/>
                <a:gd name="T44" fmla="*/ 372 w 1233"/>
                <a:gd name="T45" fmla="*/ 2181 h 3423"/>
                <a:gd name="T46" fmla="*/ 611 w 1233"/>
                <a:gd name="T47" fmla="*/ 2272 h 3423"/>
                <a:gd name="T48" fmla="*/ 541 w 1233"/>
                <a:gd name="T49" fmla="*/ 2559 h 3423"/>
                <a:gd name="T50" fmla="*/ 277 w 1233"/>
                <a:gd name="T51" fmla="*/ 2534 h 3423"/>
                <a:gd name="T52" fmla="*/ 349 w 1233"/>
                <a:gd name="T53" fmla="*/ 2270 h 3423"/>
                <a:gd name="T54" fmla="*/ 611 w 1233"/>
                <a:gd name="T55" fmla="*/ 2272 h 3423"/>
                <a:gd name="T56" fmla="*/ 474 w 1233"/>
                <a:gd name="T57" fmla="*/ 1798 h 3423"/>
                <a:gd name="T58" fmla="*/ 541 w 1233"/>
                <a:gd name="T59" fmla="*/ 1544 h 3423"/>
                <a:gd name="T60" fmla="*/ 799 w 1233"/>
                <a:gd name="T61" fmla="*/ 1483 h 3423"/>
                <a:gd name="T62" fmla="*/ 734 w 1233"/>
                <a:gd name="T63" fmla="*/ 1754 h 3423"/>
                <a:gd name="T64" fmla="*/ 474 w 1233"/>
                <a:gd name="T65" fmla="*/ 1798 h 3423"/>
                <a:gd name="T66" fmla="*/ 566 w 1233"/>
                <a:gd name="T67" fmla="*/ 1446 h 3423"/>
                <a:gd name="T68" fmla="*/ 624 w 1233"/>
                <a:gd name="T69" fmla="*/ 1228 h 3423"/>
                <a:gd name="T70" fmla="*/ 884 w 1233"/>
                <a:gd name="T71" fmla="*/ 1136 h 3423"/>
                <a:gd name="T72" fmla="*/ 824 w 1233"/>
                <a:gd name="T73" fmla="*/ 1377 h 3423"/>
                <a:gd name="T74" fmla="*/ 566 w 1233"/>
                <a:gd name="T75" fmla="*/ 1446 h 3423"/>
                <a:gd name="T76" fmla="*/ 653 w 1233"/>
                <a:gd name="T77" fmla="*/ 1121 h 3423"/>
                <a:gd name="T78" fmla="*/ 715 w 1233"/>
                <a:gd name="T79" fmla="*/ 888 h 3423"/>
                <a:gd name="T80" fmla="*/ 975 w 1233"/>
                <a:gd name="T81" fmla="*/ 757 h 3423"/>
                <a:gd name="T82" fmla="*/ 911 w 1233"/>
                <a:gd name="T83" fmla="*/ 1019 h 3423"/>
                <a:gd name="T84" fmla="*/ 653 w 1233"/>
                <a:gd name="T85" fmla="*/ 1121 h 3423"/>
                <a:gd name="T86" fmla="*/ 445 w 1233"/>
                <a:gd name="T87" fmla="*/ 2955 h 3423"/>
                <a:gd name="T88" fmla="*/ 181 w 1233"/>
                <a:gd name="T89" fmla="*/ 2901 h 3423"/>
                <a:gd name="T90" fmla="*/ 252 w 1233"/>
                <a:gd name="T91" fmla="*/ 2634 h 3423"/>
                <a:gd name="T92" fmla="*/ 514 w 1233"/>
                <a:gd name="T93" fmla="*/ 2665 h 3423"/>
                <a:gd name="T94" fmla="*/ 445 w 1233"/>
                <a:gd name="T95" fmla="*/ 2955 h 342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233" h="3423">
                  <a:moveTo>
                    <a:pt x="1136" y="89"/>
                  </a:moveTo>
                  <a:lnTo>
                    <a:pt x="1077" y="337"/>
                  </a:lnTo>
                  <a:lnTo>
                    <a:pt x="826" y="466"/>
                  </a:lnTo>
                  <a:lnTo>
                    <a:pt x="900" y="189"/>
                  </a:lnTo>
                  <a:lnTo>
                    <a:pt x="821" y="266"/>
                  </a:lnTo>
                  <a:lnTo>
                    <a:pt x="0" y="3259"/>
                  </a:lnTo>
                  <a:lnTo>
                    <a:pt x="77" y="3292"/>
                  </a:lnTo>
                  <a:lnTo>
                    <a:pt x="158" y="2990"/>
                  </a:lnTo>
                  <a:lnTo>
                    <a:pt x="420" y="3061"/>
                  </a:lnTo>
                  <a:lnTo>
                    <a:pt x="343" y="3383"/>
                  </a:lnTo>
                  <a:lnTo>
                    <a:pt x="455" y="3423"/>
                  </a:lnTo>
                  <a:lnTo>
                    <a:pt x="1233" y="0"/>
                  </a:lnTo>
                  <a:lnTo>
                    <a:pt x="1136" y="89"/>
                  </a:lnTo>
                  <a:close/>
                  <a:moveTo>
                    <a:pt x="1050" y="445"/>
                  </a:moveTo>
                  <a:lnTo>
                    <a:pt x="1002" y="649"/>
                  </a:lnTo>
                  <a:lnTo>
                    <a:pt x="742" y="782"/>
                  </a:lnTo>
                  <a:lnTo>
                    <a:pt x="797" y="572"/>
                  </a:lnTo>
                  <a:lnTo>
                    <a:pt x="1050" y="445"/>
                  </a:lnTo>
                  <a:close/>
                  <a:moveTo>
                    <a:pt x="372" y="2181"/>
                  </a:moveTo>
                  <a:lnTo>
                    <a:pt x="449" y="1893"/>
                  </a:lnTo>
                  <a:lnTo>
                    <a:pt x="709" y="1860"/>
                  </a:lnTo>
                  <a:lnTo>
                    <a:pt x="636" y="2168"/>
                  </a:lnTo>
                  <a:lnTo>
                    <a:pt x="372" y="2181"/>
                  </a:lnTo>
                  <a:close/>
                  <a:moveTo>
                    <a:pt x="611" y="2272"/>
                  </a:moveTo>
                  <a:lnTo>
                    <a:pt x="541" y="2559"/>
                  </a:lnTo>
                  <a:lnTo>
                    <a:pt x="277" y="2534"/>
                  </a:lnTo>
                  <a:lnTo>
                    <a:pt x="349" y="2270"/>
                  </a:lnTo>
                  <a:lnTo>
                    <a:pt x="611" y="2272"/>
                  </a:lnTo>
                  <a:close/>
                  <a:moveTo>
                    <a:pt x="474" y="1798"/>
                  </a:moveTo>
                  <a:lnTo>
                    <a:pt x="541" y="1544"/>
                  </a:lnTo>
                  <a:lnTo>
                    <a:pt x="799" y="1483"/>
                  </a:lnTo>
                  <a:lnTo>
                    <a:pt x="734" y="1754"/>
                  </a:lnTo>
                  <a:lnTo>
                    <a:pt x="474" y="1798"/>
                  </a:lnTo>
                  <a:close/>
                  <a:moveTo>
                    <a:pt x="566" y="1446"/>
                  </a:moveTo>
                  <a:lnTo>
                    <a:pt x="624" y="1228"/>
                  </a:lnTo>
                  <a:lnTo>
                    <a:pt x="884" y="1136"/>
                  </a:lnTo>
                  <a:lnTo>
                    <a:pt x="824" y="1377"/>
                  </a:lnTo>
                  <a:lnTo>
                    <a:pt x="566" y="1446"/>
                  </a:lnTo>
                  <a:close/>
                  <a:moveTo>
                    <a:pt x="653" y="1121"/>
                  </a:moveTo>
                  <a:lnTo>
                    <a:pt x="715" y="888"/>
                  </a:lnTo>
                  <a:lnTo>
                    <a:pt x="975" y="757"/>
                  </a:lnTo>
                  <a:lnTo>
                    <a:pt x="911" y="1019"/>
                  </a:lnTo>
                  <a:lnTo>
                    <a:pt x="653" y="1121"/>
                  </a:lnTo>
                  <a:close/>
                  <a:moveTo>
                    <a:pt x="445" y="2955"/>
                  </a:moveTo>
                  <a:lnTo>
                    <a:pt x="181" y="2901"/>
                  </a:lnTo>
                  <a:lnTo>
                    <a:pt x="252" y="2634"/>
                  </a:lnTo>
                  <a:lnTo>
                    <a:pt x="514" y="2665"/>
                  </a:lnTo>
                  <a:lnTo>
                    <a:pt x="445" y="295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799"/>
            </a:p>
          </p:txBody>
        </p:sp>
        <p:sp>
          <p:nvSpPr>
            <p:cNvPr id="41" name="Freeform 37"/>
            <p:cNvSpPr>
              <a:spLocks/>
            </p:cNvSpPr>
            <p:nvPr/>
          </p:nvSpPr>
          <p:spPr bwMode="auto">
            <a:xfrm>
              <a:off x="5646051" y="1560323"/>
              <a:ext cx="914716" cy="3303804"/>
            </a:xfrm>
            <a:custGeom>
              <a:avLst/>
              <a:gdLst>
                <a:gd name="T0" fmla="*/ 776 w 809"/>
                <a:gd name="T1" fmla="*/ 0 h 3423"/>
                <a:gd name="T2" fmla="*/ 809 w 809"/>
                <a:gd name="T3" fmla="*/ 0 h 3423"/>
                <a:gd name="T4" fmla="*/ 57 w 809"/>
                <a:gd name="T5" fmla="*/ 3410 h 3423"/>
                <a:gd name="T6" fmla="*/ 0 w 809"/>
                <a:gd name="T7" fmla="*/ 3423 h 3423"/>
                <a:gd name="T8" fmla="*/ 776 w 809"/>
                <a:gd name="T9" fmla="*/ 0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9" h="3423">
                  <a:moveTo>
                    <a:pt x="776" y="0"/>
                  </a:moveTo>
                  <a:lnTo>
                    <a:pt x="809" y="0"/>
                  </a:lnTo>
                  <a:lnTo>
                    <a:pt x="57" y="3410"/>
                  </a:lnTo>
                  <a:lnTo>
                    <a:pt x="0" y="3423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1799" dirty="0"/>
            </a:p>
          </p:txBody>
        </p:sp>
      </p:grp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981990" y="2161348"/>
            <a:ext cx="1107690" cy="27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5" name="Rectangle 63"/>
          <p:cNvSpPr/>
          <p:nvPr/>
        </p:nvSpPr>
        <p:spPr bwMode="auto">
          <a:xfrm>
            <a:off x="981991" y="2459004"/>
            <a:ext cx="3236873" cy="338468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licai2011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专业设计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grpSp>
        <p:nvGrpSpPr>
          <p:cNvPr id="42" name="Group 344"/>
          <p:cNvGrpSpPr>
            <a:grpSpLocks/>
          </p:cNvGrpSpPr>
          <p:nvPr/>
        </p:nvGrpSpPr>
        <p:grpSpPr bwMode="auto">
          <a:xfrm>
            <a:off x="1007746" y="3063841"/>
            <a:ext cx="3544825" cy="216844"/>
            <a:chOff x="4643438" y="2785367"/>
            <a:chExt cx="4725929" cy="289173"/>
          </a:xfrm>
        </p:grpSpPr>
        <p:sp>
          <p:nvSpPr>
            <p:cNvPr id="60" name="Rectangle 58"/>
            <p:cNvSpPr/>
            <p:nvPr/>
          </p:nvSpPr>
          <p:spPr>
            <a:xfrm>
              <a:off x="5072540" y="2785367"/>
              <a:ext cx="4296827" cy="287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</a:p>
          </p:txBody>
        </p:sp>
        <p:grpSp>
          <p:nvGrpSpPr>
            <p:cNvPr id="43" name="Group 332"/>
            <p:cNvGrpSpPr>
              <a:grpSpLocks/>
            </p:cNvGrpSpPr>
            <p:nvPr/>
          </p:nvGrpSpPr>
          <p:grpSpPr bwMode="auto">
            <a:xfrm>
              <a:off x="4643438" y="2786064"/>
              <a:ext cx="288476" cy="288476"/>
              <a:chOff x="4643438" y="2786064"/>
              <a:chExt cx="288476" cy="288476"/>
            </a:xfrm>
          </p:grpSpPr>
          <p:sp>
            <p:nvSpPr>
              <p:cNvPr id="62" name="Oval 60"/>
              <p:cNvSpPr/>
              <p:nvPr/>
            </p:nvSpPr>
            <p:spPr>
              <a:xfrm>
                <a:off x="4644019" y="2785366"/>
                <a:ext cx="288855" cy="28897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/>
                <a:endParaRPr lang="zh-CN" altLang="zh-CN" sz="11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43049 w 274"/>
                  <a:gd name="T1" fmla="*/ 118766 h 284"/>
                  <a:gd name="T2" fmla="*/ 33436 w 274"/>
                  <a:gd name="T3" fmla="*/ 114166 h 284"/>
                  <a:gd name="T4" fmla="*/ 3762 w 274"/>
                  <a:gd name="T5" fmla="*/ 74438 h 284"/>
                  <a:gd name="T6" fmla="*/ 5851 w 274"/>
                  <a:gd name="T7" fmla="*/ 58128 h 284"/>
                  <a:gd name="T8" fmla="*/ 22151 w 274"/>
                  <a:gd name="T9" fmla="*/ 60638 h 284"/>
                  <a:gd name="T10" fmla="*/ 41795 w 274"/>
                  <a:gd name="T11" fmla="*/ 86565 h 284"/>
                  <a:gd name="T12" fmla="*/ 91531 w 274"/>
                  <a:gd name="T13" fmla="*/ 7109 h 284"/>
                  <a:gd name="T14" fmla="*/ 107413 w 274"/>
                  <a:gd name="T15" fmla="*/ 3346 h 284"/>
                  <a:gd name="T16" fmla="*/ 111174 w 274"/>
                  <a:gd name="T17" fmla="*/ 19655 h 284"/>
                  <a:gd name="T18" fmla="*/ 52662 w 274"/>
                  <a:gd name="T19" fmla="*/ 113330 h 284"/>
                  <a:gd name="T20" fmla="*/ 43467 w 274"/>
                  <a:gd name="T21" fmla="*/ 118766 h 284"/>
                  <a:gd name="T22" fmla="*/ 43049 w 274"/>
                  <a:gd name="T23" fmla="*/ 118766 h 28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799"/>
              </a:p>
            </p:txBody>
          </p:sp>
        </p:grpSp>
      </p:grpSp>
      <p:grpSp>
        <p:nvGrpSpPr>
          <p:cNvPr id="44" name="Group 347"/>
          <p:cNvGrpSpPr>
            <a:grpSpLocks/>
          </p:cNvGrpSpPr>
          <p:nvPr/>
        </p:nvGrpSpPr>
        <p:grpSpPr bwMode="auto">
          <a:xfrm>
            <a:off x="1007746" y="4028242"/>
            <a:ext cx="3544825" cy="216693"/>
            <a:chOff x="4643438" y="4071452"/>
            <a:chExt cx="4725929" cy="288972"/>
          </a:xfrm>
        </p:grpSpPr>
        <p:sp>
          <p:nvSpPr>
            <p:cNvPr id="56" name="Rectangle 54"/>
            <p:cNvSpPr/>
            <p:nvPr/>
          </p:nvSpPr>
          <p:spPr>
            <a:xfrm>
              <a:off x="5072540" y="4071452"/>
              <a:ext cx="4296827" cy="287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</a:p>
          </p:txBody>
        </p:sp>
        <p:grpSp>
          <p:nvGrpSpPr>
            <p:cNvPr id="45" name="Group 342"/>
            <p:cNvGrpSpPr>
              <a:grpSpLocks/>
            </p:cNvGrpSpPr>
            <p:nvPr/>
          </p:nvGrpSpPr>
          <p:grpSpPr bwMode="auto">
            <a:xfrm>
              <a:off x="4643438" y="4071948"/>
              <a:ext cx="288476" cy="288476"/>
              <a:chOff x="4643438" y="4071948"/>
              <a:chExt cx="288476" cy="288476"/>
            </a:xfrm>
          </p:grpSpPr>
          <p:sp>
            <p:nvSpPr>
              <p:cNvPr id="58" name="Oval 56"/>
              <p:cNvSpPr/>
              <p:nvPr/>
            </p:nvSpPr>
            <p:spPr>
              <a:xfrm>
                <a:off x="4644019" y="4071452"/>
                <a:ext cx="288855" cy="28897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/>
                <a:endParaRPr lang="zh-CN" altLang="zh-CN" sz="11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Freeform 105"/>
              <p:cNvSpPr>
                <a:spLocks/>
              </p:cNvSpPr>
              <p:nvPr/>
            </p:nvSpPr>
            <p:spPr bwMode="auto">
              <a:xfrm>
                <a:off x="4742079" y="4165806"/>
                <a:ext cx="105018" cy="105018"/>
              </a:xfrm>
              <a:custGeom>
                <a:avLst/>
                <a:gdLst>
                  <a:gd name="T0" fmla="*/ 255 w 262"/>
                  <a:gd name="T1" fmla="*/ 58 h 263"/>
                  <a:gd name="T2" fmla="*/ 257 w 262"/>
                  <a:gd name="T3" fmla="*/ 53 h 263"/>
                  <a:gd name="T4" fmla="*/ 262 w 262"/>
                  <a:gd name="T5" fmla="*/ 38 h 263"/>
                  <a:gd name="T6" fmla="*/ 257 w 262"/>
                  <a:gd name="T7" fmla="*/ 24 h 263"/>
                  <a:gd name="T8" fmla="*/ 244 w 262"/>
                  <a:gd name="T9" fmla="*/ 9 h 263"/>
                  <a:gd name="T10" fmla="*/ 241 w 262"/>
                  <a:gd name="T11" fmla="*/ 5 h 263"/>
                  <a:gd name="T12" fmla="*/ 224 w 262"/>
                  <a:gd name="T13" fmla="*/ 0 h 263"/>
                  <a:gd name="T14" fmla="*/ 210 w 262"/>
                  <a:gd name="T15" fmla="*/ 5 h 263"/>
                  <a:gd name="T16" fmla="*/ 132 w 262"/>
                  <a:gd name="T17" fmla="*/ 82 h 263"/>
                  <a:gd name="T18" fmla="*/ 58 w 262"/>
                  <a:gd name="T19" fmla="*/ 9 h 263"/>
                  <a:gd name="T20" fmla="*/ 49 w 262"/>
                  <a:gd name="T21" fmla="*/ 2 h 263"/>
                  <a:gd name="T22" fmla="*/ 27 w 262"/>
                  <a:gd name="T23" fmla="*/ 2 h 263"/>
                  <a:gd name="T24" fmla="*/ 18 w 262"/>
                  <a:gd name="T25" fmla="*/ 9 h 263"/>
                  <a:gd name="T26" fmla="*/ 9 w 262"/>
                  <a:gd name="T27" fmla="*/ 18 h 263"/>
                  <a:gd name="T28" fmla="*/ 3 w 262"/>
                  <a:gd name="T29" fmla="*/ 27 h 263"/>
                  <a:gd name="T30" fmla="*/ 3 w 262"/>
                  <a:gd name="T31" fmla="*/ 49 h 263"/>
                  <a:gd name="T32" fmla="*/ 9 w 262"/>
                  <a:gd name="T33" fmla="*/ 58 h 263"/>
                  <a:gd name="T34" fmla="*/ 9 w 262"/>
                  <a:gd name="T35" fmla="*/ 205 h 263"/>
                  <a:gd name="T36" fmla="*/ 5 w 262"/>
                  <a:gd name="T37" fmla="*/ 210 h 263"/>
                  <a:gd name="T38" fmla="*/ 0 w 262"/>
                  <a:gd name="T39" fmla="*/ 225 h 263"/>
                  <a:gd name="T40" fmla="*/ 5 w 262"/>
                  <a:gd name="T41" fmla="*/ 241 h 263"/>
                  <a:gd name="T42" fmla="*/ 18 w 262"/>
                  <a:gd name="T43" fmla="*/ 254 h 263"/>
                  <a:gd name="T44" fmla="*/ 23 w 262"/>
                  <a:gd name="T45" fmla="*/ 257 h 263"/>
                  <a:gd name="T46" fmla="*/ 38 w 262"/>
                  <a:gd name="T47" fmla="*/ 263 h 263"/>
                  <a:gd name="T48" fmla="*/ 54 w 262"/>
                  <a:gd name="T49" fmla="*/ 257 h 263"/>
                  <a:gd name="T50" fmla="*/ 132 w 262"/>
                  <a:gd name="T51" fmla="*/ 181 h 263"/>
                  <a:gd name="T52" fmla="*/ 204 w 262"/>
                  <a:gd name="T53" fmla="*/ 254 h 263"/>
                  <a:gd name="T54" fmla="*/ 214 w 262"/>
                  <a:gd name="T55" fmla="*/ 261 h 263"/>
                  <a:gd name="T56" fmla="*/ 235 w 262"/>
                  <a:gd name="T57" fmla="*/ 261 h 263"/>
                  <a:gd name="T58" fmla="*/ 244 w 262"/>
                  <a:gd name="T59" fmla="*/ 254 h 263"/>
                  <a:gd name="T60" fmla="*/ 255 w 262"/>
                  <a:gd name="T61" fmla="*/ 245 h 263"/>
                  <a:gd name="T62" fmla="*/ 261 w 262"/>
                  <a:gd name="T63" fmla="*/ 236 h 263"/>
                  <a:gd name="T64" fmla="*/ 261 w 262"/>
                  <a:gd name="T65" fmla="*/ 214 h 263"/>
                  <a:gd name="T66" fmla="*/ 255 w 262"/>
                  <a:gd name="T67" fmla="*/ 205 h 2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62" h="263">
                    <a:moveTo>
                      <a:pt x="181" y="132"/>
                    </a:moveTo>
                    <a:lnTo>
                      <a:pt x="255" y="58"/>
                    </a:lnTo>
                    <a:lnTo>
                      <a:pt x="257" y="53"/>
                    </a:lnTo>
                    <a:lnTo>
                      <a:pt x="261" y="49"/>
                    </a:lnTo>
                    <a:lnTo>
                      <a:pt x="262" y="38"/>
                    </a:lnTo>
                    <a:lnTo>
                      <a:pt x="261" y="27"/>
                    </a:lnTo>
                    <a:lnTo>
                      <a:pt x="257" y="24"/>
                    </a:lnTo>
                    <a:lnTo>
                      <a:pt x="255" y="18"/>
                    </a:lnTo>
                    <a:lnTo>
                      <a:pt x="244" y="9"/>
                    </a:lnTo>
                    <a:lnTo>
                      <a:pt x="241" y="5"/>
                    </a:lnTo>
                    <a:lnTo>
                      <a:pt x="235" y="2"/>
                    </a:lnTo>
                    <a:lnTo>
                      <a:pt x="224" y="0"/>
                    </a:lnTo>
                    <a:lnTo>
                      <a:pt x="214" y="2"/>
                    </a:lnTo>
                    <a:lnTo>
                      <a:pt x="210" y="5"/>
                    </a:lnTo>
                    <a:lnTo>
                      <a:pt x="204" y="9"/>
                    </a:lnTo>
                    <a:lnTo>
                      <a:pt x="132" y="82"/>
                    </a:lnTo>
                    <a:lnTo>
                      <a:pt x="58" y="9"/>
                    </a:lnTo>
                    <a:lnTo>
                      <a:pt x="54" y="5"/>
                    </a:lnTo>
                    <a:lnTo>
                      <a:pt x="49" y="2"/>
                    </a:lnTo>
                    <a:lnTo>
                      <a:pt x="38" y="0"/>
                    </a:lnTo>
                    <a:lnTo>
                      <a:pt x="27" y="2"/>
                    </a:lnTo>
                    <a:lnTo>
                      <a:pt x="23" y="5"/>
                    </a:lnTo>
                    <a:lnTo>
                      <a:pt x="18" y="9"/>
                    </a:lnTo>
                    <a:lnTo>
                      <a:pt x="9" y="18"/>
                    </a:lnTo>
                    <a:lnTo>
                      <a:pt x="5" y="24"/>
                    </a:lnTo>
                    <a:lnTo>
                      <a:pt x="3" y="27"/>
                    </a:lnTo>
                    <a:lnTo>
                      <a:pt x="0" y="38"/>
                    </a:lnTo>
                    <a:lnTo>
                      <a:pt x="3" y="49"/>
                    </a:lnTo>
                    <a:lnTo>
                      <a:pt x="5" y="53"/>
                    </a:lnTo>
                    <a:lnTo>
                      <a:pt x="9" y="58"/>
                    </a:lnTo>
                    <a:lnTo>
                      <a:pt x="83" y="132"/>
                    </a:lnTo>
                    <a:lnTo>
                      <a:pt x="9" y="205"/>
                    </a:lnTo>
                    <a:lnTo>
                      <a:pt x="5" y="210"/>
                    </a:lnTo>
                    <a:lnTo>
                      <a:pt x="3" y="214"/>
                    </a:lnTo>
                    <a:lnTo>
                      <a:pt x="0" y="225"/>
                    </a:lnTo>
                    <a:lnTo>
                      <a:pt x="3" y="236"/>
                    </a:lnTo>
                    <a:lnTo>
                      <a:pt x="5" y="241"/>
                    </a:lnTo>
                    <a:lnTo>
                      <a:pt x="9" y="245"/>
                    </a:lnTo>
                    <a:lnTo>
                      <a:pt x="18" y="254"/>
                    </a:lnTo>
                    <a:lnTo>
                      <a:pt x="23" y="257"/>
                    </a:lnTo>
                    <a:lnTo>
                      <a:pt x="27" y="261"/>
                    </a:lnTo>
                    <a:lnTo>
                      <a:pt x="38" y="263"/>
                    </a:lnTo>
                    <a:lnTo>
                      <a:pt x="49" y="261"/>
                    </a:lnTo>
                    <a:lnTo>
                      <a:pt x="54" y="257"/>
                    </a:lnTo>
                    <a:lnTo>
                      <a:pt x="58" y="254"/>
                    </a:lnTo>
                    <a:lnTo>
                      <a:pt x="132" y="181"/>
                    </a:lnTo>
                    <a:lnTo>
                      <a:pt x="204" y="254"/>
                    </a:lnTo>
                    <a:lnTo>
                      <a:pt x="210" y="257"/>
                    </a:lnTo>
                    <a:lnTo>
                      <a:pt x="214" y="261"/>
                    </a:lnTo>
                    <a:lnTo>
                      <a:pt x="224" y="263"/>
                    </a:lnTo>
                    <a:lnTo>
                      <a:pt x="235" y="261"/>
                    </a:lnTo>
                    <a:lnTo>
                      <a:pt x="241" y="257"/>
                    </a:lnTo>
                    <a:lnTo>
                      <a:pt x="244" y="254"/>
                    </a:lnTo>
                    <a:lnTo>
                      <a:pt x="255" y="245"/>
                    </a:lnTo>
                    <a:lnTo>
                      <a:pt x="257" y="241"/>
                    </a:lnTo>
                    <a:lnTo>
                      <a:pt x="261" y="236"/>
                    </a:lnTo>
                    <a:lnTo>
                      <a:pt x="262" y="225"/>
                    </a:lnTo>
                    <a:lnTo>
                      <a:pt x="261" y="214"/>
                    </a:lnTo>
                    <a:lnTo>
                      <a:pt x="257" y="210"/>
                    </a:lnTo>
                    <a:lnTo>
                      <a:pt x="255" y="205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799"/>
              </a:p>
            </p:txBody>
          </p:sp>
        </p:grpSp>
      </p:grpSp>
      <p:grpSp>
        <p:nvGrpSpPr>
          <p:cNvPr id="46" name="Group 346"/>
          <p:cNvGrpSpPr>
            <a:grpSpLocks/>
          </p:cNvGrpSpPr>
          <p:nvPr/>
        </p:nvGrpSpPr>
        <p:grpSpPr bwMode="auto">
          <a:xfrm>
            <a:off x="1007746" y="3706784"/>
            <a:ext cx="3544825" cy="216744"/>
            <a:chOff x="4643438" y="3642757"/>
            <a:chExt cx="4725929" cy="289039"/>
          </a:xfrm>
        </p:grpSpPr>
        <p:sp>
          <p:nvSpPr>
            <p:cNvPr id="52" name="Rectangle 50"/>
            <p:cNvSpPr/>
            <p:nvPr/>
          </p:nvSpPr>
          <p:spPr>
            <a:xfrm>
              <a:off x="5072540" y="3642757"/>
              <a:ext cx="4296827" cy="287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</a:p>
          </p:txBody>
        </p:sp>
        <p:grpSp>
          <p:nvGrpSpPr>
            <p:cNvPr id="47" name="Group 341"/>
            <p:cNvGrpSpPr>
              <a:grpSpLocks/>
            </p:cNvGrpSpPr>
            <p:nvPr/>
          </p:nvGrpSpPr>
          <p:grpSpPr bwMode="auto">
            <a:xfrm>
              <a:off x="4643438" y="3643320"/>
              <a:ext cx="288476" cy="288476"/>
              <a:chOff x="4643438" y="3643320"/>
              <a:chExt cx="288476" cy="288476"/>
            </a:xfrm>
          </p:grpSpPr>
          <p:sp>
            <p:nvSpPr>
              <p:cNvPr id="54" name="Oval 52"/>
              <p:cNvSpPr/>
              <p:nvPr/>
            </p:nvSpPr>
            <p:spPr>
              <a:xfrm>
                <a:off x="4644019" y="3642757"/>
                <a:ext cx="288855" cy="28897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/>
                <a:endParaRPr lang="zh-CN" altLang="zh-CN" sz="11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Freeform 26"/>
              <p:cNvSpPr>
                <a:spLocks/>
              </p:cNvSpPr>
              <p:nvPr/>
            </p:nvSpPr>
            <p:spPr bwMode="auto">
              <a:xfrm>
                <a:off x="4735506" y="3729002"/>
                <a:ext cx="114518" cy="118766"/>
              </a:xfrm>
              <a:custGeom>
                <a:avLst/>
                <a:gdLst>
                  <a:gd name="T0" fmla="*/ 43049 w 274"/>
                  <a:gd name="T1" fmla="*/ 118766 h 284"/>
                  <a:gd name="T2" fmla="*/ 33436 w 274"/>
                  <a:gd name="T3" fmla="*/ 114166 h 284"/>
                  <a:gd name="T4" fmla="*/ 3762 w 274"/>
                  <a:gd name="T5" fmla="*/ 74438 h 284"/>
                  <a:gd name="T6" fmla="*/ 5851 w 274"/>
                  <a:gd name="T7" fmla="*/ 58128 h 284"/>
                  <a:gd name="T8" fmla="*/ 22151 w 274"/>
                  <a:gd name="T9" fmla="*/ 60638 h 284"/>
                  <a:gd name="T10" fmla="*/ 41795 w 274"/>
                  <a:gd name="T11" fmla="*/ 86565 h 284"/>
                  <a:gd name="T12" fmla="*/ 91531 w 274"/>
                  <a:gd name="T13" fmla="*/ 7109 h 284"/>
                  <a:gd name="T14" fmla="*/ 107413 w 274"/>
                  <a:gd name="T15" fmla="*/ 3346 h 284"/>
                  <a:gd name="T16" fmla="*/ 111174 w 274"/>
                  <a:gd name="T17" fmla="*/ 19655 h 284"/>
                  <a:gd name="T18" fmla="*/ 52662 w 274"/>
                  <a:gd name="T19" fmla="*/ 113330 h 284"/>
                  <a:gd name="T20" fmla="*/ 43467 w 274"/>
                  <a:gd name="T21" fmla="*/ 118766 h 284"/>
                  <a:gd name="T22" fmla="*/ 43049 w 274"/>
                  <a:gd name="T23" fmla="*/ 118766 h 28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799"/>
              </a:p>
            </p:txBody>
          </p:sp>
        </p:grpSp>
      </p:grpSp>
      <p:grpSp>
        <p:nvGrpSpPr>
          <p:cNvPr id="49" name="Group 345"/>
          <p:cNvGrpSpPr>
            <a:grpSpLocks/>
          </p:cNvGrpSpPr>
          <p:nvPr/>
        </p:nvGrpSpPr>
        <p:grpSpPr bwMode="auto">
          <a:xfrm>
            <a:off x="1007746" y="3385313"/>
            <a:ext cx="3544825" cy="216795"/>
            <a:chOff x="4643438" y="3214061"/>
            <a:chExt cx="4725929" cy="289107"/>
          </a:xfrm>
        </p:grpSpPr>
        <p:sp>
          <p:nvSpPr>
            <p:cNvPr id="48" name="Rectangle 46"/>
            <p:cNvSpPr/>
            <p:nvPr/>
          </p:nvSpPr>
          <p:spPr>
            <a:xfrm>
              <a:off x="5072540" y="3214061"/>
              <a:ext cx="4296827" cy="287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点击输入简要文本内容，文字内容需概况精炼的说明该分项内容</a:t>
              </a:r>
              <a:r>
                <a:rPr lang="en-US" altLang="zh-CN" sz="8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</a:p>
          </p:txBody>
        </p:sp>
        <p:grpSp>
          <p:nvGrpSpPr>
            <p:cNvPr id="53" name="Group 333"/>
            <p:cNvGrpSpPr>
              <a:grpSpLocks/>
            </p:cNvGrpSpPr>
            <p:nvPr/>
          </p:nvGrpSpPr>
          <p:grpSpPr bwMode="auto">
            <a:xfrm>
              <a:off x="4643438" y="3214692"/>
              <a:ext cx="288476" cy="288476"/>
              <a:chOff x="4643438" y="3214692"/>
              <a:chExt cx="288476" cy="288476"/>
            </a:xfrm>
          </p:grpSpPr>
          <p:sp>
            <p:nvSpPr>
              <p:cNvPr id="50" name="Oval 48"/>
              <p:cNvSpPr/>
              <p:nvPr/>
            </p:nvSpPr>
            <p:spPr>
              <a:xfrm>
                <a:off x="4644019" y="3214061"/>
                <a:ext cx="288855" cy="28897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/>
                <a:endParaRPr lang="zh-CN" altLang="zh-CN" sz="11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Freeform 105"/>
              <p:cNvSpPr>
                <a:spLocks/>
              </p:cNvSpPr>
              <p:nvPr/>
            </p:nvSpPr>
            <p:spPr bwMode="auto">
              <a:xfrm>
                <a:off x="4739688" y="3310676"/>
                <a:ext cx="105018" cy="105018"/>
              </a:xfrm>
              <a:custGeom>
                <a:avLst/>
                <a:gdLst>
                  <a:gd name="T0" fmla="*/ 255 w 262"/>
                  <a:gd name="T1" fmla="*/ 58 h 263"/>
                  <a:gd name="T2" fmla="*/ 257 w 262"/>
                  <a:gd name="T3" fmla="*/ 53 h 263"/>
                  <a:gd name="T4" fmla="*/ 262 w 262"/>
                  <a:gd name="T5" fmla="*/ 38 h 263"/>
                  <a:gd name="T6" fmla="*/ 257 w 262"/>
                  <a:gd name="T7" fmla="*/ 24 h 263"/>
                  <a:gd name="T8" fmla="*/ 244 w 262"/>
                  <a:gd name="T9" fmla="*/ 9 h 263"/>
                  <a:gd name="T10" fmla="*/ 241 w 262"/>
                  <a:gd name="T11" fmla="*/ 5 h 263"/>
                  <a:gd name="T12" fmla="*/ 224 w 262"/>
                  <a:gd name="T13" fmla="*/ 0 h 263"/>
                  <a:gd name="T14" fmla="*/ 210 w 262"/>
                  <a:gd name="T15" fmla="*/ 5 h 263"/>
                  <a:gd name="T16" fmla="*/ 132 w 262"/>
                  <a:gd name="T17" fmla="*/ 82 h 263"/>
                  <a:gd name="T18" fmla="*/ 58 w 262"/>
                  <a:gd name="T19" fmla="*/ 9 h 263"/>
                  <a:gd name="T20" fmla="*/ 49 w 262"/>
                  <a:gd name="T21" fmla="*/ 2 h 263"/>
                  <a:gd name="T22" fmla="*/ 27 w 262"/>
                  <a:gd name="T23" fmla="*/ 2 h 263"/>
                  <a:gd name="T24" fmla="*/ 18 w 262"/>
                  <a:gd name="T25" fmla="*/ 9 h 263"/>
                  <a:gd name="T26" fmla="*/ 9 w 262"/>
                  <a:gd name="T27" fmla="*/ 18 h 263"/>
                  <a:gd name="T28" fmla="*/ 3 w 262"/>
                  <a:gd name="T29" fmla="*/ 27 h 263"/>
                  <a:gd name="T30" fmla="*/ 3 w 262"/>
                  <a:gd name="T31" fmla="*/ 49 h 263"/>
                  <a:gd name="T32" fmla="*/ 9 w 262"/>
                  <a:gd name="T33" fmla="*/ 58 h 263"/>
                  <a:gd name="T34" fmla="*/ 9 w 262"/>
                  <a:gd name="T35" fmla="*/ 205 h 263"/>
                  <a:gd name="T36" fmla="*/ 5 w 262"/>
                  <a:gd name="T37" fmla="*/ 210 h 263"/>
                  <a:gd name="T38" fmla="*/ 0 w 262"/>
                  <a:gd name="T39" fmla="*/ 225 h 263"/>
                  <a:gd name="T40" fmla="*/ 5 w 262"/>
                  <a:gd name="T41" fmla="*/ 241 h 263"/>
                  <a:gd name="T42" fmla="*/ 18 w 262"/>
                  <a:gd name="T43" fmla="*/ 254 h 263"/>
                  <a:gd name="T44" fmla="*/ 23 w 262"/>
                  <a:gd name="T45" fmla="*/ 257 h 263"/>
                  <a:gd name="T46" fmla="*/ 38 w 262"/>
                  <a:gd name="T47" fmla="*/ 263 h 263"/>
                  <a:gd name="T48" fmla="*/ 54 w 262"/>
                  <a:gd name="T49" fmla="*/ 257 h 263"/>
                  <a:gd name="T50" fmla="*/ 132 w 262"/>
                  <a:gd name="T51" fmla="*/ 181 h 263"/>
                  <a:gd name="T52" fmla="*/ 204 w 262"/>
                  <a:gd name="T53" fmla="*/ 254 h 263"/>
                  <a:gd name="T54" fmla="*/ 214 w 262"/>
                  <a:gd name="T55" fmla="*/ 261 h 263"/>
                  <a:gd name="T56" fmla="*/ 235 w 262"/>
                  <a:gd name="T57" fmla="*/ 261 h 263"/>
                  <a:gd name="T58" fmla="*/ 244 w 262"/>
                  <a:gd name="T59" fmla="*/ 254 h 263"/>
                  <a:gd name="T60" fmla="*/ 255 w 262"/>
                  <a:gd name="T61" fmla="*/ 245 h 263"/>
                  <a:gd name="T62" fmla="*/ 261 w 262"/>
                  <a:gd name="T63" fmla="*/ 236 h 263"/>
                  <a:gd name="T64" fmla="*/ 261 w 262"/>
                  <a:gd name="T65" fmla="*/ 214 h 263"/>
                  <a:gd name="T66" fmla="*/ 255 w 262"/>
                  <a:gd name="T67" fmla="*/ 205 h 2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62" h="263">
                    <a:moveTo>
                      <a:pt x="181" y="132"/>
                    </a:moveTo>
                    <a:lnTo>
                      <a:pt x="255" y="58"/>
                    </a:lnTo>
                    <a:lnTo>
                      <a:pt x="257" y="53"/>
                    </a:lnTo>
                    <a:lnTo>
                      <a:pt x="261" y="49"/>
                    </a:lnTo>
                    <a:lnTo>
                      <a:pt x="262" y="38"/>
                    </a:lnTo>
                    <a:lnTo>
                      <a:pt x="261" y="27"/>
                    </a:lnTo>
                    <a:lnTo>
                      <a:pt x="257" y="24"/>
                    </a:lnTo>
                    <a:lnTo>
                      <a:pt x="255" y="18"/>
                    </a:lnTo>
                    <a:lnTo>
                      <a:pt x="244" y="9"/>
                    </a:lnTo>
                    <a:lnTo>
                      <a:pt x="241" y="5"/>
                    </a:lnTo>
                    <a:lnTo>
                      <a:pt x="235" y="2"/>
                    </a:lnTo>
                    <a:lnTo>
                      <a:pt x="224" y="0"/>
                    </a:lnTo>
                    <a:lnTo>
                      <a:pt x="214" y="2"/>
                    </a:lnTo>
                    <a:lnTo>
                      <a:pt x="210" y="5"/>
                    </a:lnTo>
                    <a:lnTo>
                      <a:pt x="204" y="9"/>
                    </a:lnTo>
                    <a:lnTo>
                      <a:pt x="132" y="82"/>
                    </a:lnTo>
                    <a:lnTo>
                      <a:pt x="58" y="9"/>
                    </a:lnTo>
                    <a:lnTo>
                      <a:pt x="54" y="5"/>
                    </a:lnTo>
                    <a:lnTo>
                      <a:pt x="49" y="2"/>
                    </a:lnTo>
                    <a:lnTo>
                      <a:pt x="38" y="0"/>
                    </a:lnTo>
                    <a:lnTo>
                      <a:pt x="27" y="2"/>
                    </a:lnTo>
                    <a:lnTo>
                      <a:pt x="23" y="5"/>
                    </a:lnTo>
                    <a:lnTo>
                      <a:pt x="18" y="9"/>
                    </a:lnTo>
                    <a:lnTo>
                      <a:pt x="9" y="18"/>
                    </a:lnTo>
                    <a:lnTo>
                      <a:pt x="5" y="24"/>
                    </a:lnTo>
                    <a:lnTo>
                      <a:pt x="3" y="27"/>
                    </a:lnTo>
                    <a:lnTo>
                      <a:pt x="0" y="38"/>
                    </a:lnTo>
                    <a:lnTo>
                      <a:pt x="3" y="49"/>
                    </a:lnTo>
                    <a:lnTo>
                      <a:pt x="5" y="53"/>
                    </a:lnTo>
                    <a:lnTo>
                      <a:pt x="9" y="58"/>
                    </a:lnTo>
                    <a:lnTo>
                      <a:pt x="83" y="132"/>
                    </a:lnTo>
                    <a:lnTo>
                      <a:pt x="9" y="205"/>
                    </a:lnTo>
                    <a:lnTo>
                      <a:pt x="5" y="210"/>
                    </a:lnTo>
                    <a:lnTo>
                      <a:pt x="3" y="214"/>
                    </a:lnTo>
                    <a:lnTo>
                      <a:pt x="0" y="225"/>
                    </a:lnTo>
                    <a:lnTo>
                      <a:pt x="3" y="236"/>
                    </a:lnTo>
                    <a:lnTo>
                      <a:pt x="5" y="241"/>
                    </a:lnTo>
                    <a:lnTo>
                      <a:pt x="9" y="245"/>
                    </a:lnTo>
                    <a:lnTo>
                      <a:pt x="18" y="254"/>
                    </a:lnTo>
                    <a:lnTo>
                      <a:pt x="23" y="257"/>
                    </a:lnTo>
                    <a:lnTo>
                      <a:pt x="27" y="261"/>
                    </a:lnTo>
                    <a:lnTo>
                      <a:pt x="38" y="263"/>
                    </a:lnTo>
                    <a:lnTo>
                      <a:pt x="49" y="261"/>
                    </a:lnTo>
                    <a:lnTo>
                      <a:pt x="54" y="257"/>
                    </a:lnTo>
                    <a:lnTo>
                      <a:pt x="58" y="254"/>
                    </a:lnTo>
                    <a:lnTo>
                      <a:pt x="132" y="181"/>
                    </a:lnTo>
                    <a:lnTo>
                      <a:pt x="204" y="254"/>
                    </a:lnTo>
                    <a:lnTo>
                      <a:pt x="210" y="257"/>
                    </a:lnTo>
                    <a:lnTo>
                      <a:pt x="214" y="261"/>
                    </a:lnTo>
                    <a:lnTo>
                      <a:pt x="224" y="263"/>
                    </a:lnTo>
                    <a:lnTo>
                      <a:pt x="235" y="261"/>
                    </a:lnTo>
                    <a:lnTo>
                      <a:pt x="241" y="257"/>
                    </a:lnTo>
                    <a:lnTo>
                      <a:pt x="244" y="254"/>
                    </a:lnTo>
                    <a:lnTo>
                      <a:pt x="255" y="245"/>
                    </a:lnTo>
                    <a:lnTo>
                      <a:pt x="257" y="241"/>
                    </a:lnTo>
                    <a:lnTo>
                      <a:pt x="261" y="236"/>
                    </a:lnTo>
                    <a:lnTo>
                      <a:pt x="262" y="225"/>
                    </a:lnTo>
                    <a:lnTo>
                      <a:pt x="261" y="214"/>
                    </a:lnTo>
                    <a:lnTo>
                      <a:pt x="257" y="210"/>
                    </a:lnTo>
                    <a:lnTo>
                      <a:pt x="255" y="205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799"/>
              </a:p>
            </p:txBody>
          </p:sp>
        </p:grpSp>
      </p:grpSp>
      <p:sp>
        <p:nvSpPr>
          <p:cNvPr id="66" name="Rectangle 64"/>
          <p:cNvSpPr/>
          <p:nvPr/>
        </p:nvSpPr>
        <p:spPr>
          <a:xfrm>
            <a:off x="956992" y="1187404"/>
            <a:ext cx="3296396" cy="684606"/>
          </a:xfrm>
          <a:prstGeom prst="rect">
            <a:avLst/>
          </a:prstGeom>
        </p:spPr>
        <p:txBody>
          <a:bodyPr lIns="68573" tIns="34286" rIns="68573" bIns="34286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licai2011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专业设计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licai2011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专业设计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点击输入简要文本内容，文字内容需概况精炼的说明该分项内容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licai2011</a:t>
            </a: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专业设计</a:t>
            </a:r>
            <a:r>
              <a:rPr lang="en-US" altLang="zh-CN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80053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65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15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4" grpId="0"/>
      <p:bldP spid="65" grpId="0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B20097A-A9E6-4C4E-B53C-E155A7755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96" y="3713"/>
            <a:ext cx="4147984" cy="5143500"/>
          </a:xfrm>
          <a:prstGeom prst="rect">
            <a:avLst/>
          </a:prstGeom>
        </p:spPr>
      </p:pic>
      <p:sp>
        <p:nvSpPr>
          <p:cNvPr id="26" name="TextBox 48"/>
          <p:cNvSpPr txBox="1"/>
          <p:nvPr/>
        </p:nvSpPr>
        <p:spPr>
          <a:xfrm>
            <a:off x="2240541" y="2096670"/>
            <a:ext cx="28163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市场分析</a:t>
            </a:r>
            <a:endParaRPr lang="en-GB" altLang="zh-CN" sz="3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2240541" y="2676270"/>
            <a:ext cx="18994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</a:t>
            </a: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755576" y="1643920"/>
            <a:ext cx="1561914" cy="157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800" cap="all" spc="213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9800" cap="all" spc="213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92509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8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3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3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/>
          <p:nvPr/>
        </p:nvSpPr>
        <p:spPr>
          <a:xfrm>
            <a:off x="735417" y="1462465"/>
            <a:ext cx="2293854" cy="2747993"/>
          </a:xfrm>
          <a:prstGeom prst="rect">
            <a:avLst/>
          </a:prstGeom>
          <a:noFill/>
          <a:ln w="1270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id-ID" sz="1799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Rectangle 21"/>
          <p:cNvSpPr/>
          <p:nvPr/>
        </p:nvSpPr>
        <p:spPr>
          <a:xfrm>
            <a:off x="735417" y="1708932"/>
            <a:ext cx="2293854" cy="980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30" tIns="45715" rIns="91430" bIns="45715" numCol="1" anchor="t" anchorCtr="0" compatLnSpc="1"/>
          <a:lstStyle/>
          <a:p>
            <a:endParaRPr lang="id-ID" sz="1799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735417" y="1462465"/>
            <a:ext cx="2293854" cy="261257"/>
          </a:xfrm>
          <a:prstGeom prst="rect">
            <a:avLst/>
          </a:prstGeom>
          <a:solidFill>
            <a:schemeClr val="tx1">
              <a:alpha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id-ID" sz="1799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Rectangle 23"/>
          <p:cNvSpPr/>
          <p:nvPr/>
        </p:nvSpPr>
        <p:spPr>
          <a:xfrm>
            <a:off x="735417" y="1447674"/>
            <a:ext cx="2293854" cy="261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0" tIns="45715" rIns="91430" bIns="45715" numCol="1" anchor="t" anchorCtr="0" compatLnSpc="1"/>
          <a:lstStyle/>
          <a:p>
            <a:endParaRPr lang="id-ID" sz="1799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90044" y="1462464"/>
            <a:ext cx="984609" cy="238467"/>
          </a:xfrm>
          <a:prstGeom prst="rect">
            <a:avLst/>
          </a:prstGeom>
          <a:noFill/>
        </p:spPr>
        <p:txBody>
          <a:bodyPr wrap="none" lIns="68573" tIns="34286" rIns="68573" bIns="34286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3453" y="1674908"/>
            <a:ext cx="657783" cy="684803"/>
          </a:xfrm>
          <a:prstGeom prst="rect">
            <a:avLst/>
          </a:prstGeom>
          <a:noFill/>
        </p:spPr>
        <p:txBody>
          <a:bodyPr wrap="none" lIns="68573" tIns="34286" rIns="68573" bIns="34286" rtlCol="0">
            <a:spAutoFit/>
          </a:bodyPr>
          <a:lstStyle/>
          <a:p>
            <a:pPr algn="ctr"/>
            <a:r>
              <a:rPr lang="id-ID" sz="3999" b="1" dirty="0">
                <a:solidFill>
                  <a:schemeClr val="bg1"/>
                </a:solidFill>
                <a:ea typeface="微软雅黑" panose="020B0503020204020204" pitchFamily="34" charset="-122"/>
              </a:rPr>
              <a:t>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34625" y="1847465"/>
            <a:ext cx="268306" cy="377026"/>
          </a:xfrm>
          <a:prstGeom prst="rect">
            <a:avLst/>
          </a:prstGeom>
          <a:noFill/>
        </p:spPr>
        <p:txBody>
          <a:bodyPr wrap="none" lIns="68573" tIns="34286" rIns="68573" bIns="34286" rtlCol="0">
            <a:spAutoFit/>
          </a:bodyPr>
          <a:lstStyle/>
          <a:p>
            <a:pPr algn="ctr"/>
            <a:r>
              <a:rPr lang="id-ID" sz="1999" b="1" dirty="0">
                <a:solidFill>
                  <a:schemeClr val="bg1"/>
                </a:solidFill>
                <a:ea typeface="微软雅黑" panose="020B0503020204020204" pitchFamily="34" charset="-122"/>
              </a:rPr>
              <a:t>$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9279" y="2338900"/>
            <a:ext cx="786135" cy="253916"/>
          </a:xfrm>
          <a:prstGeom prst="rect">
            <a:avLst/>
          </a:prstGeom>
          <a:noFill/>
        </p:spPr>
        <p:txBody>
          <a:bodyPr wrap="none" lIns="68573" tIns="34286" rIns="68573" bIns="34286" rtlCol="0">
            <a:spAutoFit/>
          </a:bodyPr>
          <a:lstStyle/>
          <a:p>
            <a:pPr algn="ctr"/>
            <a:r>
              <a:rPr lang="id-ID" sz="1200" i="1" dirty="0">
                <a:solidFill>
                  <a:schemeClr val="bg1"/>
                </a:solidFill>
                <a:ea typeface="微软雅黑" panose="020B0503020204020204" pitchFamily="34" charset="-122"/>
              </a:rPr>
              <a:t>per month</a:t>
            </a:r>
          </a:p>
        </p:txBody>
      </p:sp>
      <p:sp>
        <p:nvSpPr>
          <p:cNvPr id="10" name="Rectangle 29"/>
          <p:cNvSpPr/>
          <p:nvPr/>
        </p:nvSpPr>
        <p:spPr>
          <a:xfrm>
            <a:off x="1243328" y="3574956"/>
            <a:ext cx="1278039" cy="311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30" tIns="45715" rIns="91430" bIns="45715" numCol="1" anchor="t" anchorCtr="0" compatLnSpc="1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2" name="Rectangle 31"/>
          <p:cNvSpPr/>
          <p:nvPr/>
        </p:nvSpPr>
        <p:spPr>
          <a:xfrm>
            <a:off x="3376155" y="1462464"/>
            <a:ext cx="2433928" cy="2908930"/>
          </a:xfrm>
          <a:prstGeom prst="rect">
            <a:avLst/>
          </a:prstGeom>
          <a:noFill/>
          <a:ln w="1270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id-ID" sz="1799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Rectangle 32"/>
          <p:cNvSpPr/>
          <p:nvPr/>
        </p:nvSpPr>
        <p:spPr>
          <a:xfrm>
            <a:off x="3376155" y="1708932"/>
            <a:ext cx="2433928" cy="9801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30" tIns="45715" rIns="91430" bIns="45715" numCol="1" anchor="t" anchorCtr="0" compatLnSpc="1"/>
          <a:lstStyle/>
          <a:p>
            <a:endParaRPr lang="id-ID" sz="1799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Rectangle 33"/>
          <p:cNvSpPr/>
          <p:nvPr/>
        </p:nvSpPr>
        <p:spPr>
          <a:xfrm>
            <a:off x="3376155" y="1462465"/>
            <a:ext cx="2433928" cy="261257"/>
          </a:xfrm>
          <a:prstGeom prst="rect">
            <a:avLst/>
          </a:prstGeom>
          <a:solidFill>
            <a:schemeClr val="tx1">
              <a:alpha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id-ID" sz="1799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Rectangle 34"/>
          <p:cNvSpPr/>
          <p:nvPr/>
        </p:nvSpPr>
        <p:spPr>
          <a:xfrm>
            <a:off x="3376155" y="1309068"/>
            <a:ext cx="2433928" cy="3998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0" tIns="45715" rIns="91430" bIns="45715" numCol="1" anchor="t" anchorCtr="0" compatLnSpc="1"/>
          <a:lstStyle/>
          <a:p>
            <a:endParaRPr lang="id-ID" sz="1799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93639" y="1382037"/>
            <a:ext cx="998968" cy="238467"/>
          </a:xfrm>
          <a:prstGeom prst="rect">
            <a:avLst/>
          </a:prstGeom>
          <a:noFill/>
        </p:spPr>
        <p:txBody>
          <a:bodyPr wrap="square" lIns="68573" tIns="34286" rIns="68573" bIns="34286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84623" y="1674908"/>
            <a:ext cx="816998" cy="684803"/>
          </a:xfrm>
          <a:prstGeom prst="rect">
            <a:avLst/>
          </a:prstGeom>
          <a:noFill/>
        </p:spPr>
        <p:txBody>
          <a:bodyPr wrap="square" lIns="68573" tIns="34286" rIns="68573" bIns="34286" rtlCol="0">
            <a:spAutoFit/>
          </a:bodyPr>
          <a:lstStyle/>
          <a:p>
            <a:pPr algn="ctr"/>
            <a:r>
              <a:rPr lang="id-ID" sz="3999" b="1" dirty="0">
                <a:solidFill>
                  <a:schemeClr val="bg1"/>
                </a:solidFill>
                <a:ea typeface="微软雅黑" panose="020B0503020204020204" pitchFamily="34" charset="-122"/>
              </a:rPr>
              <a:t>20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21902" y="1847465"/>
            <a:ext cx="315304" cy="377026"/>
          </a:xfrm>
          <a:prstGeom prst="rect">
            <a:avLst/>
          </a:prstGeom>
          <a:noFill/>
        </p:spPr>
        <p:txBody>
          <a:bodyPr wrap="square" lIns="68573" tIns="34286" rIns="68573" bIns="34286" rtlCol="0">
            <a:spAutoFit/>
          </a:bodyPr>
          <a:lstStyle/>
          <a:p>
            <a:pPr algn="ctr"/>
            <a:r>
              <a:rPr lang="id-ID" sz="1999" b="1" dirty="0">
                <a:solidFill>
                  <a:schemeClr val="bg1"/>
                </a:solidFill>
                <a:ea typeface="微软雅黑" panose="020B0503020204020204" pitchFamily="34" charset="-122"/>
              </a:rPr>
              <a:t>$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07243" y="2338900"/>
            <a:ext cx="971757" cy="253916"/>
          </a:xfrm>
          <a:prstGeom prst="rect">
            <a:avLst/>
          </a:prstGeom>
          <a:noFill/>
        </p:spPr>
        <p:txBody>
          <a:bodyPr wrap="square" lIns="68573" tIns="34286" rIns="68573" bIns="34286" rtlCol="0">
            <a:spAutoFit/>
          </a:bodyPr>
          <a:lstStyle/>
          <a:p>
            <a:pPr algn="ctr"/>
            <a:r>
              <a:rPr lang="id-ID" sz="1200" i="1" dirty="0">
                <a:solidFill>
                  <a:schemeClr val="bg1"/>
                </a:solidFill>
                <a:ea typeface="微软雅黑" panose="020B0503020204020204" pitchFamily="34" charset="-122"/>
              </a:rPr>
              <a:t>per month</a:t>
            </a:r>
          </a:p>
        </p:txBody>
      </p:sp>
      <p:sp>
        <p:nvSpPr>
          <p:cNvPr id="20" name="Rectangle 39"/>
          <p:cNvSpPr/>
          <p:nvPr/>
        </p:nvSpPr>
        <p:spPr>
          <a:xfrm>
            <a:off x="3915081" y="3574956"/>
            <a:ext cx="1356083" cy="31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30" tIns="45715" rIns="91430" bIns="45715" numCol="1" anchor="t" anchorCtr="0" compatLnSpc="1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2" name="Rectangle 41"/>
          <p:cNvSpPr/>
          <p:nvPr/>
        </p:nvSpPr>
        <p:spPr>
          <a:xfrm>
            <a:off x="6186027" y="1462465"/>
            <a:ext cx="2293854" cy="2747993"/>
          </a:xfrm>
          <a:prstGeom prst="rect">
            <a:avLst/>
          </a:prstGeom>
          <a:noFill/>
          <a:ln w="12700"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id-ID" sz="1799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Rectangle 42"/>
          <p:cNvSpPr/>
          <p:nvPr/>
        </p:nvSpPr>
        <p:spPr>
          <a:xfrm>
            <a:off x="6186027" y="1708932"/>
            <a:ext cx="2293854" cy="9801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30" tIns="45715" rIns="91430" bIns="45715" numCol="1" anchor="t" anchorCtr="0" compatLnSpc="1"/>
          <a:lstStyle/>
          <a:p>
            <a:endParaRPr lang="id-ID" sz="1799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Rectangle 43"/>
          <p:cNvSpPr/>
          <p:nvPr/>
        </p:nvSpPr>
        <p:spPr>
          <a:xfrm>
            <a:off x="6186027" y="2689053"/>
            <a:ext cx="2293854" cy="2612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id-ID" sz="1799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Rectangle 44"/>
          <p:cNvSpPr/>
          <p:nvPr/>
        </p:nvSpPr>
        <p:spPr>
          <a:xfrm>
            <a:off x="6186027" y="1462465"/>
            <a:ext cx="2293854" cy="261257"/>
          </a:xfrm>
          <a:prstGeom prst="rect">
            <a:avLst/>
          </a:prstGeom>
          <a:solidFill>
            <a:schemeClr val="tx1">
              <a:alpha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id-ID" sz="1799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Rectangle 45"/>
          <p:cNvSpPr/>
          <p:nvPr/>
        </p:nvSpPr>
        <p:spPr>
          <a:xfrm>
            <a:off x="6186027" y="1447674"/>
            <a:ext cx="2293854" cy="261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0" tIns="45715" rIns="91430" bIns="45715" numCol="1" anchor="t" anchorCtr="0" compatLnSpc="1"/>
          <a:lstStyle/>
          <a:p>
            <a:endParaRPr lang="id-ID" sz="1799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40653" y="1462464"/>
            <a:ext cx="984609" cy="238467"/>
          </a:xfrm>
          <a:prstGeom prst="rect">
            <a:avLst/>
          </a:prstGeom>
          <a:noFill/>
        </p:spPr>
        <p:txBody>
          <a:bodyPr wrap="none" lIns="68573" tIns="34286" rIns="68573" bIns="34286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04062" y="1674908"/>
            <a:ext cx="657783" cy="684803"/>
          </a:xfrm>
          <a:prstGeom prst="rect">
            <a:avLst/>
          </a:prstGeom>
          <a:noFill/>
        </p:spPr>
        <p:txBody>
          <a:bodyPr wrap="none" lIns="68573" tIns="34286" rIns="68573" bIns="34286" rtlCol="0">
            <a:spAutoFit/>
          </a:bodyPr>
          <a:lstStyle/>
          <a:p>
            <a:pPr algn="ctr"/>
            <a:r>
              <a:rPr lang="id-ID" sz="3999" b="1" dirty="0">
                <a:solidFill>
                  <a:schemeClr val="bg1"/>
                </a:solidFill>
                <a:ea typeface="微软雅黑" panose="020B0503020204020204" pitchFamily="34" charset="-122"/>
              </a:rPr>
              <a:t>30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85235" y="1847465"/>
            <a:ext cx="268306" cy="377026"/>
          </a:xfrm>
          <a:prstGeom prst="rect">
            <a:avLst/>
          </a:prstGeom>
          <a:noFill/>
        </p:spPr>
        <p:txBody>
          <a:bodyPr wrap="none" lIns="68573" tIns="34286" rIns="68573" bIns="34286" rtlCol="0">
            <a:spAutoFit/>
          </a:bodyPr>
          <a:lstStyle/>
          <a:p>
            <a:pPr algn="ctr"/>
            <a:r>
              <a:rPr lang="id-ID" sz="1999" b="1" dirty="0">
                <a:solidFill>
                  <a:schemeClr val="bg1"/>
                </a:solidFill>
                <a:ea typeface="微软雅黑" panose="020B0503020204020204" pitchFamily="34" charset="-122"/>
              </a:rPr>
              <a:t>$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39888" y="2338900"/>
            <a:ext cx="786135" cy="253916"/>
          </a:xfrm>
          <a:prstGeom prst="rect">
            <a:avLst/>
          </a:prstGeom>
          <a:noFill/>
        </p:spPr>
        <p:txBody>
          <a:bodyPr wrap="none" lIns="68573" tIns="34286" rIns="68573" bIns="34286" rtlCol="0">
            <a:spAutoFit/>
          </a:bodyPr>
          <a:lstStyle/>
          <a:p>
            <a:pPr algn="ctr"/>
            <a:r>
              <a:rPr lang="id-ID" sz="1200" i="1" dirty="0">
                <a:solidFill>
                  <a:schemeClr val="bg1"/>
                </a:solidFill>
                <a:ea typeface="微软雅黑" panose="020B0503020204020204" pitchFamily="34" charset="-122"/>
              </a:rPr>
              <a:t>per month</a:t>
            </a:r>
          </a:p>
        </p:txBody>
      </p:sp>
      <p:sp>
        <p:nvSpPr>
          <p:cNvPr id="31" name="Rectangle 50"/>
          <p:cNvSpPr/>
          <p:nvPr/>
        </p:nvSpPr>
        <p:spPr>
          <a:xfrm>
            <a:off x="6693937" y="3574956"/>
            <a:ext cx="1278039" cy="31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30" tIns="45715" rIns="91430" bIns="45715" numCol="1" anchor="t" anchorCtr="0" compatLnSpc="1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3" name="Content Placeholder 2"/>
          <p:cNvSpPr txBox="1"/>
          <p:nvPr/>
        </p:nvSpPr>
        <p:spPr>
          <a:xfrm>
            <a:off x="887910" y="2843589"/>
            <a:ext cx="1988869" cy="1085850"/>
          </a:xfrm>
          <a:prstGeom prst="rect">
            <a:avLst/>
          </a:prstGeom>
          <a:noFill/>
        </p:spPr>
        <p:txBody>
          <a:bodyPr vert="horz" lIns="68573" tIns="34286" rIns="68573" bIns="34286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600"/>
              </a:spcAft>
              <a:buNone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id-ID" altLang="zh-CN" sz="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Content Placeholder 2"/>
          <p:cNvSpPr txBox="1"/>
          <p:nvPr/>
        </p:nvSpPr>
        <p:spPr>
          <a:xfrm>
            <a:off x="3537960" y="2843589"/>
            <a:ext cx="2110318" cy="1085850"/>
          </a:xfrm>
          <a:prstGeom prst="rect">
            <a:avLst/>
          </a:prstGeom>
          <a:noFill/>
        </p:spPr>
        <p:txBody>
          <a:bodyPr vert="horz" lIns="68573" tIns="34286" rIns="68573" bIns="34286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600"/>
              </a:spcAft>
              <a:buNone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id-ID" altLang="zh-CN" sz="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Content Placeholder 2"/>
          <p:cNvSpPr txBox="1"/>
          <p:nvPr/>
        </p:nvSpPr>
        <p:spPr>
          <a:xfrm>
            <a:off x="6338519" y="2843589"/>
            <a:ext cx="1988869" cy="1085850"/>
          </a:xfrm>
          <a:prstGeom prst="rect">
            <a:avLst/>
          </a:prstGeom>
          <a:noFill/>
        </p:spPr>
        <p:txBody>
          <a:bodyPr vert="horz" lIns="68573" tIns="34286" rIns="68573" bIns="34286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Aft>
                <a:spcPts val="600"/>
              </a:spcAft>
              <a:buNone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id-ID" altLang="zh-CN" sz="8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693251"/>
      </p:ext>
    </p:extLst>
  </p:cSld>
  <p:clrMapOvr>
    <a:masterClrMapping/>
  </p:clrMapOvr>
  <p:transition spd="slow" advClick="0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 animBg="1"/>
      <p:bldP spid="22" grpId="0"/>
      <p:bldP spid="23" grpId="0" animBg="1"/>
      <p:bldP spid="24" grpId="0"/>
      <p:bldP spid="25" grpId="0" animBg="1"/>
      <p:bldP spid="26" grpId="0" animBg="1"/>
      <p:bldP spid="27" grpId="0"/>
      <p:bldP spid="28" grpId="0"/>
      <p:bldP spid="29" grpId="0"/>
      <p:bldP spid="30" grpId="0"/>
      <p:bldP spid="31" grpId="0" animBg="1"/>
      <p:bldP spid="33" grpId="0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220498" y="1339132"/>
            <a:ext cx="2703006" cy="2703006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07395" y="1275606"/>
            <a:ext cx="2729214" cy="2830058"/>
            <a:chOff x="3207395" y="1275606"/>
            <a:chExt cx="2729214" cy="2830058"/>
          </a:xfrm>
        </p:grpSpPr>
        <p:grpSp>
          <p:nvGrpSpPr>
            <p:cNvPr id="5" name="组合 4"/>
            <p:cNvGrpSpPr/>
            <p:nvPr/>
          </p:nvGrpSpPr>
          <p:grpSpPr>
            <a:xfrm>
              <a:off x="4162531" y="1275606"/>
              <a:ext cx="818941" cy="820169"/>
              <a:chOff x="5550040" y="1612401"/>
              <a:chExt cx="1091921" cy="1093558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5550040" y="1612401"/>
                <a:ext cx="1091921" cy="1093558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任意多边形 5"/>
              <p:cNvSpPr>
                <a:spLocks/>
              </p:cNvSpPr>
              <p:nvPr/>
            </p:nvSpPr>
            <p:spPr bwMode="auto">
              <a:xfrm>
                <a:off x="5824741" y="1915898"/>
                <a:ext cx="560621" cy="524114"/>
              </a:xfrm>
              <a:custGeom>
                <a:avLst/>
                <a:gdLst>
                  <a:gd name="T0" fmla="*/ 736 w 1492"/>
                  <a:gd name="T1" fmla="*/ 1230 h 1397"/>
                  <a:gd name="T2" fmla="*/ 830 w 1492"/>
                  <a:gd name="T3" fmla="*/ 903 h 1397"/>
                  <a:gd name="T4" fmla="*/ 950 w 1492"/>
                  <a:gd name="T5" fmla="*/ 791 h 1397"/>
                  <a:gd name="T6" fmla="*/ 1492 w 1492"/>
                  <a:gd name="T7" fmla="*/ 903 h 1397"/>
                  <a:gd name="T8" fmla="*/ 1492 w 1492"/>
                  <a:gd name="T9" fmla="*/ 1231 h 1397"/>
                  <a:gd name="T10" fmla="*/ 1371 w 1492"/>
                  <a:gd name="T11" fmla="*/ 1397 h 1397"/>
                  <a:gd name="T12" fmla="*/ 830 w 1492"/>
                  <a:gd name="T13" fmla="*/ 1286 h 1397"/>
                  <a:gd name="T14" fmla="*/ 120 w 1492"/>
                  <a:gd name="T15" fmla="*/ 0 h 1397"/>
                  <a:gd name="T16" fmla="*/ 625 w 1492"/>
                  <a:gd name="T17" fmla="*/ 30 h 1397"/>
                  <a:gd name="T18" fmla="*/ 661 w 1492"/>
                  <a:gd name="T19" fmla="*/ 438 h 1397"/>
                  <a:gd name="T20" fmla="*/ 625 w 1492"/>
                  <a:gd name="T21" fmla="*/ 573 h 1397"/>
                  <a:gd name="T22" fmla="*/ 366 w 1492"/>
                  <a:gd name="T23" fmla="*/ 644 h 1397"/>
                  <a:gd name="T24" fmla="*/ 295 w 1492"/>
                  <a:gd name="T25" fmla="*/ 605 h 1397"/>
                  <a:gd name="T26" fmla="*/ 0 w 1492"/>
                  <a:gd name="T27" fmla="*/ 493 h 1397"/>
                  <a:gd name="T28" fmla="*/ 0 w 1492"/>
                  <a:gd name="T29" fmla="*/ 437 h 1397"/>
                  <a:gd name="T30" fmla="*/ 36 w 1492"/>
                  <a:gd name="T31" fmla="*/ 30 h 1397"/>
                  <a:gd name="T32" fmla="*/ 541 w 1492"/>
                  <a:gd name="T33" fmla="*/ 71 h 1397"/>
                  <a:gd name="T34" fmla="*/ 85 w 1492"/>
                  <a:gd name="T35" fmla="*/ 84 h 1397"/>
                  <a:gd name="T36" fmla="*/ 71 w 1492"/>
                  <a:gd name="T37" fmla="*/ 110 h 1397"/>
                  <a:gd name="T38" fmla="*/ 589 w 1492"/>
                  <a:gd name="T39" fmla="*/ 110 h 1397"/>
                  <a:gd name="T40" fmla="*/ 541 w 1492"/>
                  <a:gd name="T41" fmla="*/ 71 h 1397"/>
                  <a:gd name="T42" fmla="*/ 71 w 1492"/>
                  <a:gd name="T43" fmla="*/ 493 h 1397"/>
                  <a:gd name="T44" fmla="*/ 541 w 1492"/>
                  <a:gd name="T45" fmla="*/ 533 h 1397"/>
                  <a:gd name="T46" fmla="*/ 589 w 1492"/>
                  <a:gd name="T47" fmla="*/ 474 h 1397"/>
                  <a:gd name="T48" fmla="*/ 902 w 1492"/>
                  <a:gd name="T49" fmla="*/ 1194 h 1397"/>
                  <a:gd name="T50" fmla="*/ 1420 w 1492"/>
                  <a:gd name="T51" fmla="*/ 903 h 1397"/>
                  <a:gd name="T52" fmla="*/ 950 w 1492"/>
                  <a:gd name="T53" fmla="*/ 863 h 1397"/>
                  <a:gd name="T54" fmla="*/ 902 w 1492"/>
                  <a:gd name="T55" fmla="*/ 903 h 1397"/>
                  <a:gd name="T56" fmla="*/ 1420 w 1492"/>
                  <a:gd name="T57" fmla="*/ 1266 h 1397"/>
                  <a:gd name="T58" fmla="*/ 902 w 1492"/>
                  <a:gd name="T59" fmla="*/ 1286 h 1397"/>
                  <a:gd name="T60" fmla="*/ 1371 w 1492"/>
                  <a:gd name="T61" fmla="*/ 1325 h 1397"/>
                  <a:gd name="T62" fmla="*/ 1420 w 1492"/>
                  <a:gd name="T63" fmla="*/ 1266 h 1397"/>
                  <a:gd name="T64" fmla="*/ 295 w 1492"/>
                  <a:gd name="T65" fmla="*/ 890 h 1397"/>
                  <a:gd name="T66" fmla="*/ 366 w 1492"/>
                  <a:gd name="T67" fmla="*/ 935 h 1397"/>
                  <a:gd name="T68" fmla="*/ 295 w 1492"/>
                  <a:gd name="T69" fmla="*/ 890 h 1397"/>
                  <a:gd name="T70" fmla="*/ 295 w 1492"/>
                  <a:gd name="T71" fmla="*/ 746 h 1397"/>
                  <a:gd name="T72" fmla="*/ 366 w 1492"/>
                  <a:gd name="T73" fmla="*/ 793 h 1397"/>
                  <a:gd name="T74" fmla="*/ 295 w 1492"/>
                  <a:gd name="T75" fmla="*/ 746 h 1397"/>
                  <a:gd name="T76" fmla="*/ 295 w 1492"/>
                  <a:gd name="T77" fmla="*/ 1031 h 1397"/>
                  <a:gd name="T78" fmla="*/ 366 w 1492"/>
                  <a:gd name="T79" fmla="*/ 1078 h 1397"/>
                  <a:gd name="T80" fmla="*/ 295 w 1492"/>
                  <a:gd name="T81" fmla="*/ 1031 h 1397"/>
                  <a:gd name="T82" fmla="*/ 536 w 1492"/>
                  <a:gd name="T83" fmla="*/ 1194 h 1397"/>
                  <a:gd name="T84" fmla="*/ 490 w 1492"/>
                  <a:gd name="T85" fmla="*/ 1266 h 1397"/>
                  <a:gd name="T86" fmla="*/ 536 w 1492"/>
                  <a:gd name="T87" fmla="*/ 1194 h 1397"/>
                  <a:gd name="T88" fmla="*/ 677 w 1492"/>
                  <a:gd name="T89" fmla="*/ 1194 h 1397"/>
                  <a:gd name="T90" fmla="*/ 630 w 1492"/>
                  <a:gd name="T91" fmla="*/ 1266 h 1397"/>
                  <a:gd name="T92" fmla="*/ 677 w 1492"/>
                  <a:gd name="T93" fmla="*/ 1194 h 1397"/>
                  <a:gd name="T94" fmla="*/ 295 w 1492"/>
                  <a:gd name="T95" fmla="*/ 1164 h 1397"/>
                  <a:gd name="T96" fmla="*/ 366 w 1492"/>
                  <a:gd name="T97" fmla="*/ 1194 h 1397"/>
                  <a:gd name="T98" fmla="*/ 396 w 1492"/>
                  <a:gd name="T99" fmla="*/ 1266 h 1397"/>
                  <a:gd name="T100" fmla="*/ 299 w 1492"/>
                  <a:gd name="T101" fmla="*/ 1249 h 1397"/>
                  <a:gd name="T102" fmla="*/ 299 w 1492"/>
                  <a:gd name="T103" fmla="*/ 1247 h 1397"/>
                  <a:gd name="T104" fmla="*/ 298 w 1492"/>
                  <a:gd name="T105" fmla="*/ 1246 h 1397"/>
                  <a:gd name="T106" fmla="*/ 297 w 1492"/>
                  <a:gd name="T107" fmla="*/ 1245 h 1397"/>
                  <a:gd name="T108" fmla="*/ 296 w 1492"/>
                  <a:gd name="T109" fmla="*/ 1242 h 1397"/>
                  <a:gd name="T110" fmla="*/ 295 w 1492"/>
                  <a:gd name="T111" fmla="*/ 1240 h 1397"/>
                  <a:gd name="T112" fmla="*/ 295 w 1492"/>
                  <a:gd name="T113" fmla="*/ 1237 h 1397"/>
                  <a:gd name="T114" fmla="*/ 295 w 1492"/>
                  <a:gd name="T115" fmla="*/ 1236 h 1397"/>
                  <a:gd name="T116" fmla="*/ 295 w 1492"/>
                  <a:gd name="T117" fmla="*/ 1233 h 1397"/>
                  <a:gd name="T118" fmla="*/ 295 w 1492"/>
                  <a:gd name="T119" fmla="*/ 1231 h 1397"/>
                  <a:gd name="T120" fmla="*/ 295 w 1492"/>
                  <a:gd name="T121" fmla="*/ 1230 h 1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92" h="1397">
                    <a:moveTo>
                      <a:pt x="830" y="1266"/>
                    </a:moveTo>
                    <a:cubicBezTo>
                      <a:pt x="772" y="1266"/>
                      <a:pt x="772" y="1266"/>
                      <a:pt x="772" y="1266"/>
                    </a:cubicBezTo>
                    <a:cubicBezTo>
                      <a:pt x="752" y="1266"/>
                      <a:pt x="736" y="1250"/>
                      <a:pt x="736" y="1230"/>
                    </a:cubicBezTo>
                    <a:cubicBezTo>
                      <a:pt x="736" y="1211"/>
                      <a:pt x="752" y="1194"/>
                      <a:pt x="772" y="1194"/>
                    </a:cubicBezTo>
                    <a:cubicBezTo>
                      <a:pt x="830" y="1194"/>
                      <a:pt x="830" y="1194"/>
                      <a:pt x="830" y="1194"/>
                    </a:cubicBezTo>
                    <a:cubicBezTo>
                      <a:pt x="830" y="903"/>
                      <a:pt x="830" y="903"/>
                      <a:pt x="830" y="903"/>
                    </a:cubicBezTo>
                    <a:cubicBezTo>
                      <a:pt x="830" y="872"/>
                      <a:pt x="844" y="843"/>
                      <a:pt x="866" y="823"/>
                    </a:cubicBezTo>
                    <a:cubicBezTo>
                      <a:pt x="869" y="821"/>
                      <a:pt x="869" y="821"/>
                      <a:pt x="869" y="821"/>
                    </a:cubicBezTo>
                    <a:cubicBezTo>
                      <a:pt x="891" y="802"/>
                      <a:pt x="920" y="791"/>
                      <a:pt x="950" y="791"/>
                    </a:cubicBezTo>
                    <a:cubicBezTo>
                      <a:pt x="1371" y="791"/>
                      <a:pt x="1371" y="791"/>
                      <a:pt x="1371" y="791"/>
                    </a:cubicBezTo>
                    <a:cubicBezTo>
                      <a:pt x="1404" y="791"/>
                      <a:pt x="1434" y="803"/>
                      <a:pt x="1455" y="823"/>
                    </a:cubicBezTo>
                    <a:cubicBezTo>
                      <a:pt x="1478" y="843"/>
                      <a:pt x="1492" y="872"/>
                      <a:pt x="1492" y="903"/>
                    </a:cubicBezTo>
                    <a:cubicBezTo>
                      <a:pt x="1492" y="1230"/>
                      <a:pt x="1492" y="1230"/>
                      <a:pt x="1492" y="1230"/>
                    </a:cubicBezTo>
                    <a:cubicBezTo>
                      <a:pt x="1492" y="1230"/>
                      <a:pt x="1492" y="1230"/>
                      <a:pt x="1492" y="1230"/>
                    </a:cubicBezTo>
                    <a:cubicBezTo>
                      <a:pt x="1492" y="1231"/>
                      <a:pt x="1492" y="1231"/>
                      <a:pt x="1492" y="1231"/>
                    </a:cubicBezTo>
                    <a:cubicBezTo>
                      <a:pt x="1492" y="1286"/>
                      <a:pt x="1492" y="1286"/>
                      <a:pt x="1492" y="1286"/>
                    </a:cubicBezTo>
                    <a:cubicBezTo>
                      <a:pt x="1492" y="1317"/>
                      <a:pt x="1478" y="1345"/>
                      <a:pt x="1455" y="1366"/>
                    </a:cubicBezTo>
                    <a:cubicBezTo>
                      <a:pt x="1434" y="1385"/>
                      <a:pt x="1404" y="1397"/>
                      <a:pt x="1371" y="1397"/>
                    </a:cubicBezTo>
                    <a:cubicBezTo>
                      <a:pt x="950" y="1397"/>
                      <a:pt x="950" y="1397"/>
                      <a:pt x="950" y="1397"/>
                    </a:cubicBezTo>
                    <a:cubicBezTo>
                      <a:pt x="918" y="1397"/>
                      <a:pt x="888" y="1385"/>
                      <a:pt x="867" y="1366"/>
                    </a:cubicBezTo>
                    <a:cubicBezTo>
                      <a:pt x="844" y="1345"/>
                      <a:pt x="830" y="1317"/>
                      <a:pt x="830" y="1286"/>
                    </a:cubicBezTo>
                    <a:cubicBezTo>
                      <a:pt x="830" y="1266"/>
                      <a:pt x="830" y="1266"/>
                      <a:pt x="830" y="1266"/>
                    </a:cubicBezTo>
                    <a:cubicBezTo>
                      <a:pt x="830" y="1266"/>
                      <a:pt x="830" y="1266"/>
                      <a:pt x="830" y="1266"/>
                    </a:cubicBezTo>
                    <a:close/>
                    <a:moveTo>
                      <a:pt x="120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541" y="0"/>
                      <a:pt x="541" y="0"/>
                      <a:pt x="541" y="0"/>
                    </a:cubicBezTo>
                    <a:cubicBezTo>
                      <a:pt x="573" y="0"/>
                      <a:pt x="603" y="11"/>
                      <a:pt x="625" y="30"/>
                    </a:cubicBezTo>
                    <a:cubicBezTo>
                      <a:pt x="648" y="52"/>
                      <a:pt x="661" y="79"/>
                      <a:pt x="661" y="110"/>
                    </a:cubicBezTo>
                    <a:cubicBezTo>
                      <a:pt x="661" y="437"/>
                      <a:pt x="661" y="437"/>
                      <a:pt x="661" y="437"/>
                    </a:cubicBezTo>
                    <a:cubicBezTo>
                      <a:pt x="661" y="438"/>
                      <a:pt x="661" y="438"/>
                      <a:pt x="661" y="438"/>
                    </a:cubicBezTo>
                    <a:cubicBezTo>
                      <a:pt x="661" y="439"/>
                      <a:pt x="661" y="439"/>
                      <a:pt x="661" y="439"/>
                    </a:cubicBezTo>
                    <a:cubicBezTo>
                      <a:pt x="661" y="493"/>
                      <a:pt x="661" y="493"/>
                      <a:pt x="661" y="493"/>
                    </a:cubicBezTo>
                    <a:cubicBezTo>
                      <a:pt x="661" y="524"/>
                      <a:pt x="648" y="553"/>
                      <a:pt x="625" y="573"/>
                    </a:cubicBezTo>
                    <a:cubicBezTo>
                      <a:pt x="603" y="593"/>
                      <a:pt x="573" y="605"/>
                      <a:pt x="541" y="605"/>
                    </a:cubicBezTo>
                    <a:cubicBezTo>
                      <a:pt x="366" y="605"/>
                      <a:pt x="366" y="605"/>
                      <a:pt x="366" y="605"/>
                    </a:cubicBezTo>
                    <a:cubicBezTo>
                      <a:pt x="366" y="644"/>
                      <a:pt x="366" y="644"/>
                      <a:pt x="366" y="644"/>
                    </a:cubicBezTo>
                    <a:cubicBezTo>
                      <a:pt x="366" y="664"/>
                      <a:pt x="350" y="680"/>
                      <a:pt x="330" y="680"/>
                    </a:cubicBezTo>
                    <a:cubicBezTo>
                      <a:pt x="311" y="680"/>
                      <a:pt x="295" y="664"/>
                      <a:pt x="295" y="644"/>
                    </a:cubicBezTo>
                    <a:cubicBezTo>
                      <a:pt x="295" y="605"/>
                      <a:pt x="295" y="605"/>
                      <a:pt x="295" y="605"/>
                    </a:cubicBezTo>
                    <a:cubicBezTo>
                      <a:pt x="120" y="605"/>
                      <a:pt x="120" y="605"/>
                      <a:pt x="120" y="605"/>
                    </a:cubicBezTo>
                    <a:cubicBezTo>
                      <a:pt x="88" y="605"/>
                      <a:pt x="58" y="593"/>
                      <a:pt x="36" y="573"/>
                    </a:cubicBezTo>
                    <a:cubicBezTo>
                      <a:pt x="14" y="553"/>
                      <a:pt x="0" y="524"/>
                      <a:pt x="0" y="493"/>
                    </a:cubicBezTo>
                    <a:cubicBezTo>
                      <a:pt x="0" y="439"/>
                      <a:pt x="0" y="439"/>
                      <a:pt x="0" y="439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0" y="437"/>
                      <a:pt x="0" y="437"/>
                      <a:pt x="0" y="437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79"/>
                      <a:pt x="14" y="52"/>
                      <a:pt x="36" y="31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58" y="11"/>
                      <a:pt x="87" y="0"/>
                      <a:pt x="120" y="0"/>
                    </a:cubicBezTo>
                    <a:cubicBezTo>
                      <a:pt x="120" y="0"/>
                      <a:pt x="120" y="0"/>
                      <a:pt x="120" y="0"/>
                    </a:cubicBezTo>
                    <a:close/>
                    <a:moveTo>
                      <a:pt x="541" y="71"/>
                    </a:moveTo>
                    <a:cubicBezTo>
                      <a:pt x="541" y="71"/>
                      <a:pt x="541" y="71"/>
                      <a:pt x="541" y="71"/>
                    </a:cubicBezTo>
                    <a:cubicBezTo>
                      <a:pt x="120" y="71"/>
                      <a:pt x="120" y="71"/>
                      <a:pt x="120" y="71"/>
                    </a:cubicBezTo>
                    <a:cubicBezTo>
                      <a:pt x="106" y="71"/>
                      <a:pt x="93" y="76"/>
                      <a:pt x="85" y="84"/>
                    </a:cubicBezTo>
                    <a:cubicBezTo>
                      <a:pt x="85" y="84"/>
                      <a:pt x="85" y="84"/>
                      <a:pt x="85" y="84"/>
                    </a:cubicBezTo>
                    <a:cubicBezTo>
                      <a:pt x="85" y="84"/>
                      <a:pt x="85" y="84"/>
                      <a:pt x="85" y="84"/>
                    </a:cubicBezTo>
                    <a:cubicBezTo>
                      <a:pt x="76" y="91"/>
                      <a:pt x="71" y="100"/>
                      <a:pt x="71" y="110"/>
                    </a:cubicBezTo>
                    <a:cubicBezTo>
                      <a:pt x="71" y="402"/>
                      <a:pt x="71" y="402"/>
                      <a:pt x="71" y="402"/>
                    </a:cubicBezTo>
                    <a:cubicBezTo>
                      <a:pt x="589" y="402"/>
                      <a:pt x="589" y="402"/>
                      <a:pt x="589" y="402"/>
                    </a:cubicBezTo>
                    <a:cubicBezTo>
                      <a:pt x="589" y="110"/>
                      <a:pt x="589" y="110"/>
                      <a:pt x="589" y="110"/>
                    </a:cubicBezTo>
                    <a:cubicBezTo>
                      <a:pt x="589" y="100"/>
                      <a:pt x="584" y="91"/>
                      <a:pt x="577" y="84"/>
                    </a:cubicBezTo>
                    <a:cubicBezTo>
                      <a:pt x="567" y="76"/>
                      <a:pt x="555" y="71"/>
                      <a:pt x="541" y="71"/>
                    </a:cubicBezTo>
                    <a:cubicBezTo>
                      <a:pt x="541" y="71"/>
                      <a:pt x="541" y="71"/>
                      <a:pt x="541" y="71"/>
                    </a:cubicBezTo>
                    <a:close/>
                    <a:moveTo>
                      <a:pt x="71" y="474"/>
                    </a:moveTo>
                    <a:cubicBezTo>
                      <a:pt x="71" y="474"/>
                      <a:pt x="71" y="474"/>
                      <a:pt x="71" y="474"/>
                    </a:cubicBezTo>
                    <a:cubicBezTo>
                      <a:pt x="71" y="493"/>
                      <a:pt x="71" y="493"/>
                      <a:pt x="71" y="493"/>
                    </a:cubicBezTo>
                    <a:cubicBezTo>
                      <a:pt x="71" y="503"/>
                      <a:pt x="76" y="513"/>
                      <a:pt x="85" y="520"/>
                    </a:cubicBezTo>
                    <a:cubicBezTo>
                      <a:pt x="93" y="528"/>
                      <a:pt x="106" y="533"/>
                      <a:pt x="120" y="533"/>
                    </a:cubicBezTo>
                    <a:cubicBezTo>
                      <a:pt x="541" y="533"/>
                      <a:pt x="541" y="533"/>
                      <a:pt x="541" y="533"/>
                    </a:cubicBezTo>
                    <a:cubicBezTo>
                      <a:pt x="555" y="533"/>
                      <a:pt x="567" y="528"/>
                      <a:pt x="577" y="520"/>
                    </a:cubicBezTo>
                    <a:cubicBezTo>
                      <a:pt x="584" y="513"/>
                      <a:pt x="589" y="503"/>
                      <a:pt x="589" y="493"/>
                    </a:cubicBezTo>
                    <a:cubicBezTo>
                      <a:pt x="589" y="474"/>
                      <a:pt x="589" y="474"/>
                      <a:pt x="589" y="474"/>
                    </a:cubicBezTo>
                    <a:cubicBezTo>
                      <a:pt x="71" y="474"/>
                      <a:pt x="71" y="474"/>
                      <a:pt x="71" y="474"/>
                    </a:cubicBezTo>
                    <a:cubicBezTo>
                      <a:pt x="71" y="474"/>
                      <a:pt x="71" y="474"/>
                      <a:pt x="71" y="474"/>
                    </a:cubicBezTo>
                    <a:close/>
                    <a:moveTo>
                      <a:pt x="902" y="1194"/>
                    </a:moveTo>
                    <a:cubicBezTo>
                      <a:pt x="902" y="1194"/>
                      <a:pt x="902" y="1194"/>
                      <a:pt x="902" y="1194"/>
                    </a:cubicBezTo>
                    <a:cubicBezTo>
                      <a:pt x="1420" y="1194"/>
                      <a:pt x="1420" y="1194"/>
                      <a:pt x="1420" y="1194"/>
                    </a:cubicBezTo>
                    <a:cubicBezTo>
                      <a:pt x="1420" y="903"/>
                      <a:pt x="1420" y="903"/>
                      <a:pt x="1420" y="903"/>
                    </a:cubicBezTo>
                    <a:cubicBezTo>
                      <a:pt x="1420" y="893"/>
                      <a:pt x="1416" y="883"/>
                      <a:pt x="1407" y="876"/>
                    </a:cubicBezTo>
                    <a:cubicBezTo>
                      <a:pt x="1398" y="869"/>
                      <a:pt x="1386" y="863"/>
                      <a:pt x="1371" y="863"/>
                    </a:cubicBezTo>
                    <a:cubicBezTo>
                      <a:pt x="950" y="863"/>
                      <a:pt x="950" y="863"/>
                      <a:pt x="950" y="863"/>
                    </a:cubicBezTo>
                    <a:cubicBezTo>
                      <a:pt x="937" y="863"/>
                      <a:pt x="925" y="867"/>
                      <a:pt x="916" y="875"/>
                    </a:cubicBezTo>
                    <a:cubicBezTo>
                      <a:pt x="915" y="876"/>
                      <a:pt x="915" y="876"/>
                      <a:pt x="915" y="876"/>
                    </a:cubicBezTo>
                    <a:cubicBezTo>
                      <a:pt x="907" y="883"/>
                      <a:pt x="902" y="893"/>
                      <a:pt x="902" y="903"/>
                    </a:cubicBezTo>
                    <a:cubicBezTo>
                      <a:pt x="902" y="1194"/>
                      <a:pt x="902" y="1194"/>
                      <a:pt x="902" y="1194"/>
                    </a:cubicBezTo>
                    <a:cubicBezTo>
                      <a:pt x="902" y="1194"/>
                      <a:pt x="902" y="1194"/>
                      <a:pt x="902" y="1194"/>
                    </a:cubicBezTo>
                    <a:close/>
                    <a:moveTo>
                      <a:pt x="1420" y="1266"/>
                    </a:moveTo>
                    <a:cubicBezTo>
                      <a:pt x="1420" y="1266"/>
                      <a:pt x="1420" y="1266"/>
                      <a:pt x="1420" y="1266"/>
                    </a:cubicBezTo>
                    <a:cubicBezTo>
                      <a:pt x="902" y="1266"/>
                      <a:pt x="902" y="1266"/>
                      <a:pt x="902" y="1266"/>
                    </a:cubicBezTo>
                    <a:cubicBezTo>
                      <a:pt x="902" y="1286"/>
                      <a:pt x="902" y="1286"/>
                      <a:pt x="902" y="1286"/>
                    </a:cubicBezTo>
                    <a:cubicBezTo>
                      <a:pt x="902" y="1296"/>
                      <a:pt x="907" y="1305"/>
                      <a:pt x="915" y="1312"/>
                    </a:cubicBezTo>
                    <a:cubicBezTo>
                      <a:pt x="924" y="1320"/>
                      <a:pt x="936" y="1325"/>
                      <a:pt x="950" y="1325"/>
                    </a:cubicBezTo>
                    <a:cubicBezTo>
                      <a:pt x="1371" y="1325"/>
                      <a:pt x="1371" y="1325"/>
                      <a:pt x="1371" y="1325"/>
                    </a:cubicBezTo>
                    <a:cubicBezTo>
                      <a:pt x="1386" y="1325"/>
                      <a:pt x="1398" y="1320"/>
                      <a:pt x="1407" y="1312"/>
                    </a:cubicBezTo>
                    <a:cubicBezTo>
                      <a:pt x="1416" y="1305"/>
                      <a:pt x="1420" y="1296"/>
                      <a:pt x="1420" y="1286"/>
                    </a:cubicBezTo>
                    <a:cubicBezTo>
                      <a:pt x="1420" y="1266"/>
                      <a:pt x="1420" y="1266"/>
                      <a:pt x="1420" y="1266"/>
                    </a:cubicBezTo>
                    <a:cubicBezTo>
                      <a:pt x="1420" y="1266"/>
                      <a:pt x="1420" y="1266"/>
                      <a:pt x="1420" y="1266"/>
                    </a:cubicBezTo>
                    <a:close/>
                    <a:moveTo>
                      <a:pt x="295" y="890"/>
                    </a:moveTo>
                    <a:cubicBezTo>
                      <a:pt x="295" y="890"/>
                      <a:pt x="295" y="890"/>
                      <a:pt x="295" y="890"/>
                    </a:cubicBezTo>
                    <a:cubicBezTo>
                      <a:pt x="295" y="869"/>
                      <a:pt x="311" y="853"/>
                      <a:pt x="330" y="853"/>
                    </a:cubicBezTo>
                    <a:cubicBezTo>
                      <a:pt x="350" y="853"/>
                      <a:pt x="366" y="869"/>
                      <a:pt x="366" y="890"/>
                    </a:cubicBezTo>
                    <a:cubicBezTo>
                      <a:pt x="366" y="935"/>
                      <a:pt x="366" y="935"/>
                      <a:pt x="366" y="935"/>
                    </a:cubicBezTo>
                    <a:cubicBezTo>
                      <a:pt x="366" y="955"/>
                      <a:pt x="350" y="971"/>
                      <a:pt x="330" y="971"/>
                    </a:cubicBezTo>
                    <a:cubicBezTo>
                      <a:pt x="311" y="971"/>
                      <a:pt x="295" y="955"/>
                      <a:pt x="295" y="935"/>
                    </a:cubicBezTo>
                    <a:cubicBezTo>
                      <a:pt x="295" y="890"/>
                      <a:pt x="295" y="890"/>
                      <a:pt x="295" y="890"/>
                    </a:cubicBezTo>
                    <a:cubicBezTo>
                      <a:pt x="295" y="890"/>
                      <a:pt x="295" y="890"/>
                      <a:pt x="295" y="890"/>
                    </a:cubicBezTo>
                    <a:close/>
                    <a:moveTo>
                      <a:pt x="295" y="746"/>
                    </a:moveTo>
                    <a:cubicBezTo>
                      <a:pt x="295" y="746"/>
                      <a:pt x="295" y="746"/>
                      <a:pt x="295" y="746"/>
                    </a:cubicBezTo>
                    <a:cubicBezTo>
                      <a:pt x="295" y="727"/>
                      <a:pt x="311" y="710"/>
                      <a:pt x="330" y="710"/>
                    </a:cubicBezTo>
                    <a:cubicBezTo>
                      <a:pt x="350" y="710"/>
                      <a:pt x="366" y="727"/>
                      <a:pt x="366" y="746"/>
                    </a:cubicBezTo>
                    <a:cubicBezTo>
                      <a:pt x="366" y="793"/>
                      <a:pt x="366" y="793"/>
                      <a:pt x="366" y="793"/>
                    </a:cubicBezTo>
                    <a:cubicBezTo>
                      <a:pt x="366" y="812"/>
                      <a:pt x="350" y="829"/>
                      <a:pt x="330" y="829"/>
                    </a:cubicBezTo>
                    <a:cubicBezTo>
                      <a:pt x="311" y="829"/>
                      <a:pt x="295" y="812"/>
                      <a:pt x="295" y="793"/>
                    </a:cubicBezTo>
                    <a:cubicBezTo>
                      <a:pt x="295" y="746"/>
                      <a:pt x="295" y="746"/>
                      <a:pt x="295" y="746"/>
                    </a:cubicBezTo>
                    <a:cubicBezTo>
                      <a:pt x="295" y="746"/>
                      <a:pt x="295" y="746"/>
                      <a:pt x="295" y="746"/>
                    </a:cubicBezTo>
                    <a:close/>
                    <a:moveTo>
                      <a:pt x="295" y="1031"/>
                    </a:moveTo>
                    <a:cubicBezTo>
                      <a:pt x="295" y="1031"/>
                      <a:pt x="295" y="1031"/>
                      <a:pt x="295" y="1031"/>
                    </a:cubicBezTo>
                    <a:cubicBezTo>
                      <a:pt x="295" y="1012"/>
                      <a:pt x="311" y="996"/>
                      <a:pt x="330" y="996"/>
                    </a:cubicBezTo>
                    <a:cubicBezTo>
                      <a:pt x="350" y="996"/>
                      <a:pt x="366" y="1012"/>
                      <a:pt x="366" y="1031"/>
                    </a:cubicBezTo>
                    <a:cubicBezTo>
                      <a:pt x="366" y="1078"/>
                      <a:pt x="366" y="1078"/>
                      <a:pt x="366" y="1078"/>
                    </a:cubicBezTo>
                    <a:cubicBezTo>
                      <a:pt x="366" y="1098"/>
                      <a:pt x="350" y="1114"/>
                      <a:pt x="330" y="1114"/>
                    </a:cubicBezTo>
                    <a:cubicBezTo>
                      <a:pt x="311" y="1114"/>
                      <a:pt x="295" y="1098"/>
                      <a:pt x="295" y="1078"/>
                    </a:cubicBezTo>
                    <a:cubicBezTo>
                      <a:pt x="295" y="1031"/>
                      <a:pt x="295" y="1031"/>
                      <a:pt x="295" y="1031"/>
                    </a:cubicBezTo>
                    <a:cubicBezTo>
                      <a:pt x="295" y="1031"/>
                      <a:pt x="295" y="1031"/>
                      <a:pt x="295" y="1031"/>
                    </a:cubicBezTo>
                    <a:close/>
                    <a:moveTo>
                      <a:pt x="536" y="1194"/>
                    </a:moveTo>
                    <a:cubicBezTo>
                      <a:pt x="536" y="1194"/>
                      <a:pt x="536" y="1194"/>
                      <a:pt x="536" y="1194"/>
                    </a:cubicBezTo>
                    <a:cubicBezTo>
                      <a:pt x="556" y="1194"/>
                      <a:pt x="573" y="1211"/>
                      <a:pt x="573" y="1230"/>
                    </a:cubicBezTo>
                    <a:cubicBezTo>
                      <a:pt x="573" y="1250"/>
                      <a:pt x="556" y="1266"/>
                      <a:pt x="536" y="1266"/>
                    </a:cubicBezTo>
                    <a:cubicBezTo>
                      <a:pt x="490" y="1266"/>
                      <a:pt x="490" y="1266"/>
                      <a:pt x="490" y="1266"/>
                    </a:cubicBezTo>
                    <a:cubicBezTo>
                      <a:pt x="470" y="1266"/>
                      <a:pt x="454" y="1250"/>
                      <a:pt x="454" y="1230"/>
                    </a:cubicBezTo>
                    <a:cubicBezTo>
                      <a:pt x="454" y="1211"/>
                      <a:pt x="470" y="1194"/>
                      <a:pt x="490" y="1194"/>
                    </a:cubicBezTo>
                    <a:cubicBezTo>
                      <a:pt x="536" y="1194"/>
                      <a:pt x="536" y="1194"/>
                      <a:pt x="536" y="1194"/>
                    </a:cubicBezTo>
                    <a:cubicBezTo>
                      <a:pt x="536" y="1194"/>
                      <a:pt x="536" y="1194"/>
                      <a:pt x="536" y="1194"/>
                    </a:cubicBezTo>
                    <a:close/>
                    <a:moveTo>
                      <a:pt x="677" y="1194"/>
                    </a:moveTo>
                    <a:cubicBezTo>
                      <a:pt x="677" y="1194"/>
                      <a:pt x="677" y="1194"/>
                      <a:pt x="677" y="1194"/>
                    </a:cubicBezTo>
                    <a:cubicBezTo>
                      <a:pt x="696" y="1194"/>
                      <a:pt x="712" y="1211"/>
                      <a:pt x="712" y="1230"/>
                    </a:cubicBezTo>
                    <a:cubicBezTo>
                      <a:pt x="712" y="1250"/>
                      <a:pt x="696" y="1266"/>
                      <a:pt x="677" y="1266"/>
                    </a:cubicBezTo>
                    <a:cubicBezTo>
                      <a:pt x="630" y="1266"/>
                      <a:pt x="630" y="1266"/>
                      <a:pt x="630" y="1266"/>
                    </a:cubicBezTo>
                    <a:cubicBezTo>
                      <a:pt x="610" y="1266"/>
                      <a:pt x="595" y="1250"/>
                      <a:pt x="595" y="1230"/>
                    </a:cubicBezTo>
                    <a:cubicBezTo>
                      <a:pt x="595" y="1211"/>
                      <a:pt x="610" y="1194"/>
                      <a:pt x="630" y="1194"/>
                    </a:cubicBezTo>
                    <a:cubicBezTo>
                      <a:pt x="677" y="1194"/>
                      <a:pt x="677" y="1194"/>
                      <a:pt x="677" y="1194"/>
                    </a:cubicBezTo>
                    <a:cubicBezTo>
                      <a:pt x="677" y="1194"/>
                      <a:pt x="677" y="1194"/>
                      <a:pt x="677" y="1194"/>
                    </a:cubicBezTo>
                    <a:close/>
                    <a:moveTo>
                      <a:pt x="295" y="1164"/>
                    </a:moveTo>
                    <a:cubicBezTo>
                      <a:pt x="295" y="1164"/>
                      <a:pt x="295" y="1164"/>
                      <a:pt x="295" y="1164"/>
                    </a:cubicBezTo>
                    <a:cubicBezTo>
                      <a:pt x="295" y="1144"/>
                      <a:pt x="311" y="1129"/>
                      <a:pt x="330" y="1129"/>
                    </a:cubicBezTo>
                    <a:cubicBezTo>
                      <a:pt x="350" y="1129"/>
                      <a:pt x="366" y="1144"/>
                      <a:pt x="366" y="1164"/>
                    </a:cubicBezTo>
                    <a:cubicBezTo>
                      <a:pt x="366" y="1194"/>
                      <a:pt x="366" y="1194"/>
                      <a:pt x="366" y="1194"/>
                    </a:cubicBezTo>
                    <a:cubicBezTo>
                      <a:pt x="396" y="1194"/>
                      <a:pt x="396" y="1194"/>
                      <a:pt x="396" y="1194"/>
                    </a:cubicBezTo>
                    <a:cubicBezTo>
                      <a:pt x="416" y="1194"/>
                      <a:pt x="433" y="1211"/>
                      <a:pt x="433" y="1230"/>
                    </a:cubicBezTo>
                    <a:cubicBezTo>
                      <a:pt x="433" y="1250"/>
                      <a:pt x="416" y="1266"/>
                      <a:pt x="396" y="1266"/>
                    </a:cubicBezTo>
                    <a:cubicBezTo>
                      <a:pt x="333" y="1266"/>
                      <a:pt x="333" y="1266"/>
                      <a:pt x="333" y="1266"/>
                    </a:cubicBezTo>
                    <a:cubicBezTo>
                      <a:pt x="330" y="1266"/>
                      <a:pt x="330" y="1266"/>
                      <a:pt x="330" y="1266"/>
                    </a:cubicBezTo>
                    <a:cubicBezTo>
                      <a:pt x="317" y="1266"/>
                      <a:pt x="305" y="1260"/>
                      <a:pt x="299" y="1249"/>
                    </a:cubicBezTo>
                    <a:cubicBezTo>
                      <a:pt x="299" y="1248"/>
                      <a:pt x="299" y="1248"/>
                      <a:pt x="299" y="1248"/>
                    </a:cubicBezTo>
                    <a:cubicBezTo>
                      <a:pt x="299" y="1248"/>
                      <a:pt x="299" y="1248"/>
                      <a:pt x="299" y="1248"/>
                    </a:cubicBezTo>
                    <a:cubicBezTo>
                      <a:pt x="299" y="1247"/>
                      <a:pt x="299" y="1247"/>
                      <a:pt x="299" y="1247"/>
                    </a:cubicBezTo>
                    <a:cubicBezTo>
                      <a:pt x="299" y="1246"/>
                      <a:pt x="299" y="1246"/>
                      <a:pt x="299" y="1246"/>
                    </a:cubicBezTo>
                    <a:cubicBezTo>
                      <a:pt x="298" y="1246"/>
                      <a:pt x="298" y="1246"/>
                      <a:pt x="298" y="1246"/>
                    </a:cubicBezTo>
                    <a:cubicBezTo>
                      <a:pt x="298" y="1246"/>
                      <a:pt x="298" y="1246"/>
                      <a:pt x="298" y="1246"/>
                    </a:cubicBezTo>
                    <a:cubicBezTo>
                      <a:pt x="298" y="1245"/>
                      <a:pt x="298" y="1245"/>
                      <a:pt x="298" y="1245"/>
                    </a:cubicBezTo>
                    <a:cubicBezTo>
                      <a:pt x="298" y="1245"/>
                      <a:pt x="298" y="1245"/>
                      <a:pt x="298" y="1245"/>
                    </a:cubicBezTo>
                    <a:cubicBezTo>
                      <a:pt x="297" y="1245"/>
                      <a:pt x="297" y="1245"/>
                      <a:pt x="297" y="1245"/>
                    </a:cubicBezTo>
                    <a:cubicBezTo>
                      <a:pt x="297" y="1244"/>
                      <a:pt x="297" y="1244"/>
                      <a:pt x="297" y="1244"/>
                    </a:cubicBezTo>
                    <a:cubicBezTo>
                      <a:pt x="296" y="1243"/>
                      <a:pt x="296" y="1243"/>
                      <a:pt x="296" y="1243"/>
                    </a:cubicBezTo>
                    <a:cubicBezTo>
                      <a:pt x="296" y="1242"/>
                      <a:pt x="296" y="1242"/>
                      <a:pt x="296" y="1242"/>
                    </a:cubicBezTo>
                    <a:cubicBezTo>
                      <a:pt x="296" y="1241"/>
                      <a:pt x="296" y="1241"/>
                      <a:pt x="296" y="1241"/>
                    </a:cubicBezTo>
                    <a:cubicBezTo>
                      <a:pt x="295" y="1240"/>
                      <a:pt x="295" y="1240"/>
                      <a:pt x="295" y="1240"/>
                    </a:cubicBezTo>
                    <a:cubicBezTo>
                      <a:pt x="295" y="1240"/>
                      <a:pt x="295" y="1240"/>
                      <a:pt x="295" y="1240"/>
                    </a:cubicBezTo>
                    <a:cubicBezTo>
                      <a:pt x="295" y="1239"/>
                      <a:pt x="295" y="1239"/>
                      <a:pt x="295" y="1239"/>
                    </a:cubicBezTo>
                    <a:cubicBezTo>
                      <a:pt x="295" y="1238"/>
                      <a:pt x="295" y="1238"/>
                      <a:pt x="295" y="1238"/>
                    </a:cubicBezTo>
                    <a:cubicBezTo>
                      <a:pt x="295" y="1237"/>
                      <a:pt x="295" y="1237"/>
                      <a:pt x="295" y="1237"/>
                    </a:cubicBezTo>
                    <a:cubicBezTo>
                      <a:pt x="295" y="1237"/>
                      <a:pt x="295" y="1237"/>
                      <a:pt x="295" y="1237"/>
                    </a:cubicBezTo>
                    <a:cubicBezTo>
                      <a:pt x="295" y="1236"/>
                      <a:pt x="295" y="1236"/>
                      <a:pt x="295" y="1236"/>
                    </a:cubicBezTo>
                    <a:cubicBezTo>
                      <a:pt x="295" y="1236"/>
                      <a:pt x="295" y="1236"/>
                      <a:pt x="295" y="1236"/>
                    </a:cubicBezTo>
                    <a:cubicBezTo>
                      <a:pt x="295" y="1235"/>
                      <a:pt x="295" y="1235"/>
                      <a:pt x="295" y="1235"/>
                    </a:cubicBezTo>
                    <a:cubicBezTo>
                      <a:pt x="295" y="1234"/>
                      <a:pt x="295" y="1234"/>
                      <a:pt x="295" y="1234"/>
                    </a:cubicBezTo>
                    <a:cubicBezTo>
                      <a:pt x="295" y="1233"/>
                      <a:pt x="295" y="1233"/>
                      <a:pt x="295" y="1233"/>
                    </a:cubicBezTo>
                    <a:cubicBezTo>
                      <a:pt x="295" y="1232"/>
                      <a:pt x="295" y="1232"/>
                      <a:pt x="295" y="1232"/>
                    </a:cubicBezTo>
                    <a:cubicBezTo>
                      <a:pt x="295" y="1232"/>
                      <a:pt x="295" y="1232"/>
                      <a:pt x="295" y="1232"/>
                    </a:cubicBezTo>
                    <a:cubicBezTo>
                      <a:pt x="295" y="1231"/>
                      <a:pt x="295" y="1231"/>
                      <a:pt x="295" y="1231"/>
                    </a:cubicBezTo>
                    <a:cubicBezTo>
                      <a:pt x="295" y="1231"/>
                      <a:pt x="295" y="1231"/>
                      <a:pt x="295" y="1231"/>
                    </a:cubicBezTo>
                    <a:cubicBezTo>
                      <a:pt x="295" y="1230"/>
                      <a:pt x="295" y="1230"/>
                      <a:pt x="295" y="1230"/>
                    </a:cubicBezTo>
                    <a:cubicBezTo>
                      <a:pt x="295" y="1230"/>
                      <a:pt x="295" y="1230"/>
                      <a:pt x="295" y="1230"/>
                    </a:cubicBezTo>
                    <a:cubicBezTo>
                      <a:pt x="295" y="1164"/>
                      <a:pt x="295" y="1164"/>
                      <a:pt x="295" y="1164"/>
                    </a:cubicBezTo>
                    <a:cubicBezTo>
                      <a:pt x="295" y="1164"/>
                      <a:pt x="295" y="1164"/>
                      <a:pt x="295" y="116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3207395" y="1763703"/>
              <a:ext cx="818941" cy="820169"/>
              <a:chOff x="4276526" y="2263197"/>
              <a:chExt cx="1091921" cy="1093558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4276526" y="2263197"/>
                <a:ext cx="1091921" cy="1093558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4557639" y="2538688"/>
                <a:ext cx="529695" cy="528485"/>
                <a:chOff x="1855787" y="2568158"/>
                <a:chExt cx="1139825" cy="1137224"/>
              </a:xfrm>
              <a:solidFill>
                <a:schemeClr val="bg1"/>
              </a:solidFill>
            </p:grpSpPr>
            <p:sp>
              <p:nvSpPr>
                <p:cNvPr id="40" name="任意多边形 9"/>
                <p:cNvSpPr>
                  <a:spLocks/>
                </p:cNvSpPr>
                <p:nvPr/>
              </p:nvSpPr>
              <p:spPr bwMode="auto">
                <a:xfrm>
                  <a:off x="2022261" y="2573360"/>
                  <a:ext cx="333468" cy="274682"/>
                </a:xfrm>
                <a:custGeom>
                  <a:avLst/>
                  <a:gdLst>
                    <a:gd name="T0" fmla="*/ 0 w 308"/>
                    <a:gd name="T1" fmla="*/ 254 h 254"/>
                    <a:gd name="T2" fmla="*/ 308 w 308"/>
                    <a:gd name="T3" fmla="*/ 0 h 254"/>
                    <a:gd name="T4" fmla="*/ 237 w 308"/>
                    <a:gd name="T5" fmla="*/ 136 h 254"/>
                    <a:gd name="T6" fmla="*/ 146 w 308"/>
                    <a:gd name="T7" fmla="*/ 203 h 254"/>
                    <a:gd name="T8" fmla="*/ 0 w 308"/>
                    <a:gd name="T9" fmla="*/ 254 h 254"/>
                    <a:gd name="T10" fmla="*/ 0 w 308"/>
                    <a:gd name="T11" fmla="*/ 254 h 254"/>
                    <a:gd name="T12" fmla="*/ 0 w 308"/>
                    <a:gd name="T13" fmla="*/ 254 h 254"/>
                    <a:gd name="T14" fmla="*/ 0 w 308"/>
                    <a:gd name="T15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8" h="254">
                      <a:moveTo>
                        <a:pt x="0" y="254"/>
                      </a:moveTo>
                      <a:cubicBezTo>
                        <a:pt x="0" y="254"/>
                        <a:pt x="69" y="40"/>
                        <a:pt x="308" y="0"/>
                      </a:cubicBezTo>
                      <a:cubicBezTo>
                        <a:pt x="308" y="0"/>
                        <a:pt x="272" y="53"/>
                        <a:pt x="237" y="136"/>
                      </a:cubicBezTo>
                      <a:cubicBezTo>
                        <a:pt x="237" y="136"/>
                        <a:pt x="163" y="128"/>
                        <a:pt x="146" y="203"/>
                      </a:cubicBezTo>
                      <a:cubicBezTo>
                        <a:pt x="146" y="203"/>
                        <a:pt x="68" y="217"/>
                        <a:pt x="0" y="254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moveTo>
                        <a:pt x="0" y="254"/>
                      </a:moveTo>
                      <a:cubicBezTo>
                        <a:pt x="0" y="254"/>
                        <a:pt x="0" y="254"/>
                        <a:pt x="0" y="2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任意多边形 10"/>
                <p:cNvSpPr>
                  <a:spLocks/>
                </p:cNvSpPr>
                <p:nvPr/>
              </p:nvSpPr>
              <p:spPr bwMode="auto">
                <a:xfrm>
                  <a:off x="1967116" y="2839718"/>
                  <a:ext cx="306416" cy="390173"/>
                </a:xfrm>
                <a:custGeom>
                  <a:avLst/>
                  <a:gdLst>
                    <a:gd name="T0" fmla="*/ 199 w 283"/>
                    <a:gd name="T1" fmla="*/ 0 h 361"/>
                    <a:gd name="T2" fmla="*/ 34 w 283"/>
                    <a:gd name="T3" fmla="*/ 69 h 361"/>
                    <a:gd name="T4" fmla="*/ 81 w 283"/>
                    <a:gd name="T5" fmla="*/ 343 h 361"/>
                    <a:gd name="T6" fmla="*/ 249 w 283"/>
                    <a:gd name="T7" fmla="*/ 353 h 361"/>
                    <a:gd name="T8" fmla="*/ 283 w 283"/>
                    <a:gd name="T9" fmla="*/ 274 h 361"/>
                    <a:gd name="T10" fmla="*/ 252 w 283"/>
                    <a:gd name="T11" fmla="*/ 53 h 361"/>
                    <a:gd name="T12" fmla="*/ 199 w 283"/>
                    <a:gd name="T13" fmla="*/ 0 h 361"/>
                    <a:gd name="T14" fmla="*/ 199 w 283"/>
                    <a:gd name="T15" fmla="*/ 0 h 361"/>
                    <a:gd name="T16" fmla="*/ 199 w 283"/>
                    <a:gd name="T17" fmla="*/ 0 h 361"/>
                    <a:gd name="T18" fmla="*/ 199 w 283"/>
                    <a:gd name="T19" fmla="*/ 0 h 3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3" h="361">
                      <a:moveTo>
                        <a:pt x="199" y="0"/>
                      </a:moveTo>
                      <a:cubicBezTo>
                        <a:pt x="199" y="0"/>
                        <a:pt x="98" y="21"/>
                        <a:pt x="34" y="69"/>
                      </a:cubicBezTo>
                      <a:cubicBezTo>
                        <a:pt x="34" y="69"/>
                        <a:pt x="0" y="210"/>
                        <a:pt x="81" y="343"/>
                      </a:cubicBezTo>
                      <a:cubicBezTo>
                        <a:pt x="81" y="343"/>
                        <a:pt x="165" y="361"/>
                        <a:pt x="249" y="353"/>
                      </a:cubicBezTo>
                      <a:cubicBezTo>
                        <a:pt x="249" y="353"/>
                        <a:pt x="249" y="300"/>
                        <a:pt x="283" y="274"/>
                      </a:cubicBezTo>
                      <a:cubicBezTo>
                        <a:pt x="283" y="274"/>
                        <a:pt x="241" y="167"/>
                        <a:pt x="252" y="53"/>
                      </a:cubicBezTo>
                      <a:cubicBezTo>
                        <a:pt x="252" y="53"/>
                        <a:pt x="209" y="43"/>
                        <a:pt x="199" y="0"/>
                      </a:cubicBezTo>
                      <a:cubicBezTo>
                        <a:pt x="199" y="0"/>
                        <a:pt x="199" y="0"/>
                        <a:pt x="199" y="0"/>
                      </a:cubicBezTo>
                      <a:moveTo>
                        <a:pt x="199" y="0"/>
                      </a:moveTo>
                      <a:cubicBezTo>
                        <a:pt x="199" y="0"/>
                        <a:pt x="199" y="0"/>
                        <a:pt x="19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任意多边形 11"/>
                <p:cNvSpPr>
                  <a:spLocks/>
                </p:cNvSpPr>
                <p:nvPr/>
              </p:nvSpPr>
              <p:spPr bwMode="auto">
                <a:xfrm>
                  <a:off x="2091972" y="3263186"/>
                  <a:ext cx="383930" cy="178439"/>
                </a:xfrm>
                <a:custGeom>
                  <a:avLst/>
                  <a:gdLst>
                    <a:gd name="T0" fmla="*/ 0 w 355"/>
                    <a:gd name="T1" fmla="*/ 0 h 165"/>
                    <a:gd name="T2" fmla="*/ 355 w 355"/>
                    <a:gd name="T3" fmla="*/ 142 h 165"/>
                    <a:gd name="T4" fmla="*/ 248 w 355"/>
                    <a:gd name="T5" fmla="*/ 32 h 165"/>
                    <a:gd name="T6" fmla="*/ 156 w 355"/>
                    <a:gd name="T7" fmla="*/ 0 h 165"/>
                    <a:gd name="T8" fmla="*/ 0 w 355"/>
                    <a:gd name="T9" fmla="*/ 0 h 165"/>
                    <a:gd name="T10" fmla="*/ 0 w 355"/>
                    <a:gd name="T11" fmla="*/ 0 h 165"/>
                    <a:gd name="T12" fmla="*/ 0 w 355"/>
                    <a:gd name="T13" fmla="*/ 0 h 165"/>
                    <a:gd name="T14" fmla="*/ 0 w 355"/>
                    <a:gd name="T15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55" h="165">
                      <a:moveTo>
                        <a:pt x="0" y="0"/>
                      </a:moveTo>
                      <a:cubicBezTo>
                        <a:pt x="0" y="0"/>
                        <a:pt x="107" y="165"/>
                        <a:pt x="355" y="142"/>
                      </a:cubicBezTo>
                      <a:cubicBezTo>
                        <a:pt x="355" y="142"/>
                        <a:pt x="267" y="59"/>
                        <a:pt x="248" y="32"/>
                      </a:cubicBezTo>
                      <a:cubicBezTo>
                        <a:pt x="248" y="32"/>
                        <a:pt x="179" y="49"/>
                        <a:pt x="156" y="0"/>
                      </a:cubicBezTo>
                      <a:cubicBezTo>
                        <a:pt x="156" y="0"/>
                        <a:pt x="66" y="14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任意多边形 12"/>
                <p:cNvSpPr>
                  <a:spLocks/>
                </p:cNvSpPr>
                <p:nvPr/>
              </p:nvSpPr>
              <p:spPr bwMode="auto">
                <a:xfrm>
                  <a:off x="2397867" y="3011394"/>
                  <a:ext cx="419306" cy="393294"/>
                </a:xfrm>
                <a:custGeom>
                  <a:avLst/>
                  <a:gdLst>
                    <a:gd name="T0" fmla="*/ 0 w 387"/>
                    <a:gd name="T1" fmla="*/ 239 h 364"/>
                    <a:gd name="T2" fmla="*/ 24 w 387"/>
                    <a:gd name="T3" fmla="*/ 190 h 364"/>
                    <a:gd name="T4" fmla="*/ 246 w 387"/>
                    <a:gd name="T5" fmla="*/ 13 h 364"/>
                    <a:gd name="T6" fmla="*/ 292 w 387"/>
                    <a:gd name="T7" fmla="*/ 0 h 364"/>
                    <a:gd name="T8" fmla="*/ 387 w 387"/>
                    <a:gd name="T9" fmla="*/ 138 h 364"/>
                    <a:gd name="T10" fmla="*/ 133 w 387"/>
                    <a:gd name="T11" fmla="*/ 364 h 364"/>
                    <a:gd name="T12" fmla="*/ 0 w 387"/>
                    <a:gd name="T13" fmla="*/ 239 h 364"/>
                    <a:gd name="T14" fmla="*/ 0 w 387"/>
                    <a:gd name="T15" fmla="*/ 239 h 364"/>
                    <a:gd name="T16" fmla="*/ 0 w 387"/>
                    <a:gd name="T17" fmla="*/ 239 h 364"/>
                    <a:gd name="T18" fmla="*/ 0 w 387"/>
                    <a:gd name="T19" fmla="*/ 239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7" h="364">
                      <a:moveTo>
                        <a:pt x="0" y="239"/>
                      </a:moveTo>
                      <a:cubicBezTo>
                        <a:pt x="0" y="239"/>
                        <a:pt x="17" y="232"/>
                        <a:pt x="24" y="190"/>
                      </a:cubicBezTo>
                      <a:cubicBezTo>
                        <a:pt x="24" y="190"/>
                        <a:pt x="161" y="142"/>
                        <a:pt x="246" y="13"/>
                      </a:cubicBezTo>
                      <a:cubicBezTo>
                        <a:pt x="246" y="13"/>
                        <a:pt x="273" y="15"/>
                        <a:pt x="292" y="0"/>
                      </a:cubicBezTo>
                      <a:cubicBezTo>
                        <a:pt x="292" y="0"/>
                        <a:pt x="356" y="60"/>
                        <a:pt x="387" y="138"/>
                      </a:cubicBezTo>
                      <a:cubicBezTo>
                        <a:pt x="387" y="138"/>
                        <a:pt x="327" y="309"/>
                        <a:pt x="133" y="364"/>
                      </a:cubicBezTo>
                      <a:cubicBezTo>
                        <a:pt x="133" y="364"/>
                        <a:pt x="45" y="307"/>
                        <a:pt x="0" y="239"/>
                      </a:cubicBezTo>
                      <a:cubicBezTo>
                        <a:pt x="0" y="239"/>
                        <a:pt x="0" y="239"/>
                        <a:pt x="0" y="239"/>
                      </a:cubicBezTo>
                      <a:moveTo>
                        <a:pt x="0" y="239"/>
                      </a:moveTo>
                      <a:cubicBezTo>
                        <a:pt x="0" y="239"/>
                        <a:pt x="0" y="239"/>
                        <a:pt x="0" y="23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任意多边形 13"/>
                <p:cNvSpPr>
                  <a:spLocks/>
                </p:cNvSpPr>
                <p:nvPr/>
              </p:nvSpPr>
              <p:spPr bwMode="auto">
                <a:xfrm>
                  <a:off x="2745381" y="2762724"/>
                  <a:ext cx="143063" cy="333988"/>
                </a:xfrm>
                <a:custGeom>
                  <a:avLst/>
                  <a:gdLst>
                    <a:gd name="T0" fmla="*/ 31 w 132"/>
                    <a:gd name="T1" fmla="*/ 0 h 309"/>
                    <a:gd name="T2" fmla="*/ 86 w 132"/>
                    <a:gd name="T3" fmla="*/ 309 h 309"/>
                    <a:gd name="T4" fmla="*/ 3 w 132"/>
                    <a:gd name="T5" fmla="*/ 199 h 309"/>
                    <a:gd name="T6" fmla="*/ 0 w 132"/>
                    <a:gd name="T7" fmla="*/ 116 h 309"/>
                    <a:gd name="T8" fmla="*/ 31 w 132"/>
                    <a:gd name="T9" fmla="*/ 0 h 309"/>
                    <a:gd name="T10" fmla="*/ 31 w 132"/>
                    <a:gd name="T11" fmla="*/ 0 h 309"/>
                    <a:gd name="T12" fmla="*/ 31 w 132"/>
                    <a:gd name="T13" fmla="*/ 0 h 309"/>
                    <a:gd name="T14" fmla="*/ 31 w 132"/>
                    <a:gd name="T15" fmla="*/ 0 h 3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2" h="309">
                      <a:moveTo>
                        <a:pt x="31" y="0"/>
                      </a:moveTo>
                      <a:cubicBezTo>
                        <a:pt x="31" y="0"/>
                        <a:pt x="132" y="115"/>
                        <a:pt x="86" y="309"/>
                      </a:cubicBezTo>
                      <a:cubicBezTo>
                        <a:pt x="86" y="309"/>
                        <a:pt x="31" y="220"/>
                        <a:pt x="3" y="199"/>
                      </a:cubicBezTo>
                      <a:cubicBezTo>
                        <a:pt x="3" y="199"/>
                        <a:pt x="28" y="151"/>
                        <a:pt x="0" y="116"/>
                      </a:cubicBezTo>
                      <a:cubicBezTo>
                        <a:pt x="0" y="116"/>
                        <a:pt x="26" y="64"/>
                        <a:pt x="31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任意多边形 14"/>
                <p:cNvSpPr>
                  <a:spLocks/>
                </p:cNvSpPr>
                <p:nvPr/>
              </p:nvSpPr>
              <p:spPr bwMode="auto">
                <a:xfrm>
                  <a:off x="2323474" y="2568158"/>
                  <a:ext cx="418786" cy="297052"/>
                </a:xfrm>
                <a:custGeom>
                  <a:avLst/>
                  <a:gdLst>
                    <a:gd name="T0" fmla="*/ 0 w 387"/>
                    <a:gd name="T1" fmla="*/ 154 h 275"/>
                    <a:gd name="T2" fmla="*/ 30 w 387"/>
                    <a:gd name="T3" fmla="*/ 200 h 275"/>
                    <a:gd name="T4" fmla="*/ 262 w 387"/>
                    <a:gd name="T5" fmla="*/ 275 h 275"/>
                    <a:gd name="T6" fmla="*/ 356 w 387"/>
                    <a:gd name="T7" fmla="*/ 265 h 275"/>
                    <a:gd name="T8" fmla="*/ 387 w 387"/>
                    <a:gd name="T9" fmla="*/ 131 h 275"/>
                    <a:gd name="T10" fmla="*/ 91 w 387"/>
                    <a:gd name="T11" fmla="*/ 0 h 275"/>
                    <a:gd name="T12" fmla="*/ 0 w 387"/>
                    <a:gd name="T13" fmla="*/ 154 h 275"/>
                    <a:gd name="T14" fmla="*/ 0 w 387"/>
                    <a:gd name="T15" fmla="*/ 154 h 275"/>
                    <a:gd name="T16" fmla="*/ 0 w 387"/>
                    <a:gd name="T17" fmla="*/ 154 h 275"/>
                    <a:gd name="T18" fmla="*/ 0 w 387"/>
                    <a:gd name="T19" fmla="*/ 154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7" h="275">
                      <a:moveTo>
                        <a:pt x="0" y="154"/>
                      </a:moveTo>
                      <a:cubicBezTo>
                        <a:pt x="0" y="154"/>
                        <a:pt x="29" y="178"/>
                        <a:pt x="30" y="200"/>
                      </a:cubicBezTo>
                      <a:cubicBezTo>
                        <a:pt x="30" y="200"/>
                        <a:pt x="154" y="207"/>
                        <a:pt x="262" y="275"/>
                      </a:cubicBezTo>
                      <a:cubicBezTo>
                        <a:pt x="262" y="275"/>
                        <a:pt x="310" y="235"/>
                        <a:pt x="356" y="265"/>
                      </a:cubicBezTo>
                      <a:cubicBezTo>
                        <a:pt x="356" y="265"/>
                        <a:pt x="382" y="217"/>
                        <a:pt x="387" y="131"/>
                      </a:cubicBezTo>
                      <a:cubicBezTo>
                        <a:pt x="387" y="131"/>
                        <a:pt x="291" y="4"/>
                        <a:pt x="91" y="0"/>
                      </a:cubicBezTo>
                      <a:cubicBezTo>
                        <a:pt x="91" y="0"/>
                        <a:pt x="13" y="106"/>
                        <a:pt x="0" y="154"/>
                      </a:cubicBezTo>
                      <a:cubicBezTo>
                        <a:pt x="0" y="154"/>
                        <a:pt x="0" y="154"/>
                        <a:pt x="0" y="154"/>
                      </a:cubicBezTo>
                      <a:moveTo>
                        <a:pt x="0" y="154"/>
                      </a:moveTo>
                      <a:cubicBezTo>
                        <a:pt x="0" y="154"/>
                        <a:pt x="0" y="154"/>
                        <a:pt x="0" y="15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任意多边形 15"/>
                <p:cNvSpPr>
                  <a:spLocks/>
                </p:cNvSpPr>
                <p:nvPr/>
              </p:nvSpPr>
              <p:spPr bwMode="auto">
                <a:xfrm>
                  <a:off x="2285497" y="2829834"/>
                  <a:ext cx="333468" cy="340231"/>
                </a:xfrm>
                <a:custGeom>
                  <a:avLst/>
                  <a:gdLst>
                    <a:gd name="T0" fmla="*/ 0 w 308"/>
                    <a:gd name="T1" fmla="*/ 65 h 315"/>
                    <a:gd name="T2" fmla="*/ 68 w 308"/>
                    <a:gd name="T3" fmla="*/ 0 h 315"/>
                    <a:gd name="T4" fmla="*/ 274 w 308"/>
                    <a:gd name="T5" fmla="*/ 65 h 315"/>
                    <a:gd name="T6" fmla="*/ 308 w 308"/>
                    <a:gd name="T7" fmla="*/ 168 h 315"/>
                    <a:gd name="T8" fmla="*/ 121 w 308"/>
                    <a:gd name="T9" fmla="*/ 315 h 315"/>
                    <a:gd name="T10" fmla="*/ 28 w 308"/>
                    <a:gd name="T11" fmla="*/ 267 h 315"/>
                    <a:gd name="T12" fmla="*/ 0 w 308"/>
                    <a:gd name="T13" fmla="*/ 65 h 315"/>
                    <a:gd name="T14" fmla="*/ 0 w 308"/>
                    <a:gd name="T15" fmla="*/ 65 h 315"/>
                    <a:gd name="T16" fmla="*/ 0 w 308"/>
                    <a:gd name="T17" fmla="*/ 65 h 315"/>
                    <a:gd name="T18" fmla="*/ 0 w 308"/>
                    <a:gd name="T19" fmla="*/ 65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8" h="315">
                      <a:moveTo>
                        <a:pt x="0" y="65"/>
                      </a:moveTo>
                      <a:cubicBezTo>
                        <a:pt x="0" y="65"/>
                        <a:pt x="58" y="69"/>
                        <a:pt x="68" y="0"/>
                      </a:cubicBezTo>
                      <a:cubicBezTo>
                        <a:pt x="68" y="0"/>
                        <a:pt x="182" y="11"/>
                        <a:pt x="274" y="65"/>
                      </a:cubicBezTo>
                      <a:cubicBezTo>
                        <a:pt x="274" y="65"/>
                        <a:pt x="252" y="134"/>
                        <a:pt x="308" y="168"/>
                      </a:cubicBezTo>
                      <a:cubicBezTo>
                        <a:pt x="308" y="168"/>
                        <a:pt x="251" y="254"/>
                        <a:pt x="121" y="315"/>
                      </a:cubicBezTo>
                      <a:cubicBezTo>
                        <a:pt x="121" y="315"/>
                        <a:pt x="96" y="256"/>
                        <a:pt x="28" y="267"/>
                      </a:cubicBezTo>
                      <a:cubicBezTo>
                        <a:pt x="29" y="267"/>
                        <a:pt x="1" y="214"/>
                        <a:pt x="0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moveTo>
                        <a:pt x="0" y="65"/>
                      </a:moveTo>
                      <a:cubicBezTo>
                        <a:pt x="0" y="65"/>
                        <a:pt x="0" y="65"/>
                        <a:pt x="0" y="6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任意多边形 16"/>
                <p:cNvSpPr>
                  <a:spLocks/>
                </p:cNvSpPr>
                <p:nvPr/>
              </p:nvSpPr>
              <p:spPr bwMode="auto">
                <a:xfrm>
                  <a:off x="1855787" y="3448908"/>
                  <a:ext cx="1139825" cy="256474"/>
                </a:xfrm>
                <a:custGeom>
                  <a:avLst/>
                  <a:gdLst>
                    <a:gd name="T0" fmla="*/ 999 w 1053"/>
                    <a:gd name="T1" fmla="*/ 90 h 237"/>
                    <a:gd name="T2" fmla="*/ 603 w 1053"/>
                    <a:gd name="T3" fmla="*/ 90 h 237"/>
                    <a:gd name="T4" fmla="*/ 572 w 1053"/>
                    <a:gd name="T5" fmla="*/ 58 h 237"/>
                    <a:gd name="T6" fmla="*/ 572 w 1053"/>
                    <a:gd name="T7" fmla="*/ 0 h 237"/>
                    <a:gd name="T8" fmla="*/ 469 w 1053"/>
                    <a:gd name="T9" fmla="*/ 0 h 237"/>
                    <a:gd name="T10" fmla="*/ 469 w 1053"/>
                    <a:gd name="T11" fmla="*/ 58 h 237"/>
                    <a:gd name="T12" fmla="*/ 438 w 1053"/>
                    <a:gd name="T13" fmla="*/ 90 h 237"/>
                    <a:gd name="T14" fmla="*/ 54 w 1053"/>
                    <a:gd name="T15" fmla="*/ 90 h 237"/>
                    <a:gd name="T16" fmla="*/ 0 w 1053"/>
                    <a:gd name="T17" fmla="*/ 144 h 237"/>
                    <a:gd name="T18" fmla="*/ 0 w 1053"/>
                    <a:gd name="T19" fmla="*/ 144 h 237"/>
                    <a:gd name="T20" fmla="*/ 54 w 1053"/>
                    <a:gd name="T21" fmla="*/ 198 h 237"/>
                    <a:gd name="T22" fmla="*/ 443 w 1053"/>
                    <a:gd name="T23" fmla="*/ 198 h 237"/>
                    <a:gd name="T24" fmla="*/ 520 w 1053"/>
                    <a:gd name="T25" fmla="*/ 237 h 237"/>
                    <a:gd name="T26" fmla="*/ 598 w 1053"/>
                    <a:gd name="T27" fmla="*/ 198 h 237"/>
                    <a:gd name="T28" fmla="*/ 999 w 1053"/>
                    <a:gd name="T29" fmla="*/ 198 h 237"/>
                    <a:gd name="T30" fmla="*/ 1053 w 1053"/>
                    <a:gd name="T31" fmla="*/ 144 h 237"/>
                    <a:gd name="T32" fmla="*/ 1053 w 1053"/>
                    <a:gd name="T33" fmla="*/ 144 h 237"/>
                    <a:gd name="T34" fmla="*/ 999 w 1053"/>
                    <a:gd name="T35" fmla="*/ 9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053" h="237">
                      <a:moveTo>
                        <a:pt x="999" y="90"/>
                      </a:moveTo>
                      <a:cubicBezTo>
                        <a:pt x="603" y="90"/>
                        <a:pt x="603" y="90"/>
                        <a:pt x="603" y="90"/>
                      </a:cubicBezTo>
                      <a:cubicBezTo>
                        <a:pt x="595" y="77"/>
                        <a:pt x="585" y="66"/>
                        <a:pt x="572" y="58"/>
                      </a:cubicBezTo>
                      <a:cubicBezTo>
                        <a:pt x="572" y="0"/>
                        <a:pt x="572" y="0"/>
                        <a:pt x="572" y="0"/>
                      </a:cubicBezTo>
                      <a:cubicBezTo>
                        <a:pt x="469" y="0"/>
                        <a:pt x="469" y="0"/>
                        <a:pt x="469" y="0"/>
                      </a:cubicBezTo>
                      <a:cubicBezTo>
                        <a:pt x="469" y="58"/>
                        <a:pt x="469" y="58"/>
                        <a:pt x="469" y="58"/>
                      </a:cubicBezTo>
                      <a:cubicBezTo>
                        <a:pt x="456" y="66"/>
                        <a:pt x="446" y="77"/>
                        <a:pt x="438" y="90"/>
                      </a:cubicBezTo>
                      <a:cubicBezTo>
                        <a:pt x="54" y="90"/>
                        <a:pt x="54" y="90"/>
                        <a:pt x="54" y="90"/>
                      </a:cubicBezTo>
                      <a:cubicBezTo>
                        <a:pt x="24" y="90"/>
                        <a:pt x="0" y="114"/>
                        <a:pt x="0" y="14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74"/>
                        <a:pt x="24" y="198"/>
                        <a:pt x="54" y="198"/>
                      </a:cubicBezTo>
                      <a:cubicBezTo>
                        <a:pt x="443" y="198"/>
                        <a:pt x="443" y="198"/>
                        <a:pt x="443" y="198"/>
                      </a:cubicBezTo>
                      <a:cubicBezTo>
                        <a:pt x="461" y="222"/>
                        <a:pt x="489" y="237"/>
                        <a:pt x="520" y="237"/>
                      </a:cubicBezTo>
                      <a:cubicBezTo>
                        <a:pt x="552" y="237"/>
                        <a:pt x="580" y="222"/>
                        <a:pt x="598" y="198"/>
                      </a:cubicBezTo>
                      <a:cubicBezTo>
                        <a:pt x="999" y="198"/>
                        <a:pt x="999" y="198"/>
                        <a:pt x="999" y="198"/>
                      </a:cubicBezTo>
                      <a:cubicBezTo>
                        <a:pt x="1029" y="198"/>
                        <a:pt x="1053" y="174"/>
                        <a:pt x="1053" y="144"/>
                      </a:cubicBezTo>
                      <a:cubicBezTo>
                        <a:pt x="1053" y="144"/>
                        <a:pt x="1053" y="144"/>
                        <a:pt x="1053" y="144"/>
                      </a:cubicBezTo>
                      <a:cubicBezTo>
                        <a:pt x="1053" y="114"/>
                        <a:pt x="1029" y="90"/>
                        <a:pt x="999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4162531" y="3285494"/>
              <a:ext cx="818941" cy="820170"/>
              <a:chOff x="5550040" y="4292251"/>
              <a:chExt cx="1091921" cy="1093560"/>
            </a:xfrm>
          </p:grpSpPr>
          <p:sp>
            <p:nvSpPr>
              <p:cNvPr id="36" name="椭圆 35"/>
              <p:cNvSpPr/>
              <p:nvPr/>
            </p:nvSpPr>
            <p:spPr>
              <a:xfrm flipV="1">
                <a:off x="5550040" y="4292251"/>
                <a:ext cx="1091921" cy="1093560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任意多边形 19"/>
              <p:cNvSpPr>
                <a:spLocks/>
              </p:cNvSpPr>
              <p:nvPr/>
            </p:nvSpPr>
            <p:spPr bwMode="auto">
              <a:xfrm>
                <a:off x="5853186" y="4560300"/>
                <a:ext cx="485628" cy="509319"/>
              </a:xfrm>
              <a:custGeom>
                <a:avLst/>
                <a:gdLst>
                  <a:gd name="T0" fmla="*/ 994 w 1104"/>
                  <a:gd name="T1" fmla="*/ 355 h 1159"/>
                  <a:gd name="T2" fmla="*/ 994 w 1104"/>
                  <a:gd name="T3" fmla="*/ 607 h 1159"/>
                  <a:gd name="T4" fmla="*/ 735 w 1104"/>
                  <a:gd name="T5" fmla="*/ 607 h 1159"/>
                  <a:gd name="T6" fmla="*/ 552 w 1104"/>
                  <a:gd name="T7" fmla="*/ 746 h 1159"/>
                  <a:gd name="T8" fmla="*/ 369 w 1104"/>
                  <a:gd name="T9" fmla="*/ 607 h 1159"/>
                  <a:gd name="T10" fmla="*/ 221 w 1104"/>
                  <a:gd name="T11" fmla="*/ 607 h 1159"/>
                  <a:gd name="T12" fmla="*/ 221 w 1104"/>
                  <a:gd name="T13" fmla="*/ 775 h 1159"/>
                  <a:gd name="T14" fmla="*/ 386 w 1104"/>
                  <a:gd name="T15" fmla="*/ 966 h 1159"/>
                  <a:gd name="T16" fmla="*/ 193 w 1104"/>
                  <a:gd name="T17" fmla="*/ 1159 h 1159"/>
                  <a:gd name="T18" fmla="*/ 0 w 1104"/>
                  <a:gd name="T19" fmla="*/ 966 h 1159"/>
                  <a:gd name="T20" fmla="*/ 110 w 1104"/>
                  <a:gd name="T21" fmla="*/ 792 h 1159"/>
                  <a:gd name="T22" fmla="*/ 110 w 1104"/>
                  <a:gd name="T23" fmla="*/ 497 h 1159"/>
                  <a:gd name="T24" fmla="*/ 374 w 1104"/>
                  <a:gd name="T25" fmla="*/ 497 h 1159"/>
                  <a:gd name="T26" fmla="*/ 552 w 1104"/>
                  <a:gd name="T27" fmla="*/ 374 h 1159"/>
                  <a:gd name="T28" fmla="*/ 730 w 1104"/>
                  <a:gd name="T29" fmla="*/ 497 h 1159"/>
                  <a:gd name="T30" fmla="*/ 883 w 1104"/>
                  <a:gd name="T31" fmla="*/ 497 h 1159"/>
                  <a:gd name="T32" fmla="*/ 879 w 1104"/>
                  <a:gd name="T33" fmla="*/ 369 h 1159"/>
                  <a:gd name="T34" fmla="*/ 724 w 1104"/>
                  <a:gd name="T35" fmla="*/ 186 h 1159"/>
                  <a:gd name="T36" fmla="*/ 914 w 1104"/>
                  <a:gd name="T37" fmla="*/ 0 h 1159"/>
                  <a:gd name="T38" fmla="*/ 1104 w 1104"/>
                  <a:gd name="T39" fmla="*/ 186 h 1159"/>
                  <a:gd name="T40" fmla="*/ 994 w 1104"/>
                  <a:gd name="T41" fmla="*/ 355 h 1159"/>
                  <a:gd name="T42" fmla="*/ 76 w 1104"/>
                  <a:gd name="T43" fmla="*/ 973 h 1159"/>
                  <a:gd name="T44" fmla="*/ 191 w 1104"/>
                  <a:gd name="T45" fmla="*/ 1087 h 1159"/>
                  <a:gd name="T46" fmla="*/ 305 w 1104"/>
                  <a:gd name="T47" fmla="*/ 973 h 1159"/>
                  <a:gd name="T48" fmla="*/ 191 w 1104"/>
                  <a:gd name="T49" fmla="*/ 860 h 1159"/>
                  <a:gd name="T50" fmla="*/ 76 w 1104"/>
                  <a:gd name="T51" fmla="*/ 973 h 1159"/>
                  <a:gd name="T52" fmla="*/ 552 w 1104"/>
                  <a:gd name="T53" fmla="*/ 447 h 1159"/>
                  <a:gd name="T54" fmla="*/ 438 w 1104"/>
                  <a:gd name="T55" fmla="*/ 561 h 1159"/>
                  <a:gd name="T56" fmla="*/ 552 w 1104"/>
                  <a:gd name="T57" fmla="*/ 674 h 1159"/>
                  <a:gd name="T58" fmla="*/ 667 w 1104"/>
                  <a:gd name="T59" fmla="*/ 561 h 1159"/>
                  <a:gd name="T60" fmla="*/ 552 w 1104"/>
                  <a:gd name="T61" fmla="*/ 447 h 1159"/>
                  <a:gd name="T62" fmla="*/ 914 w 1104"/>
                  <a:gd name="T63" fmla="*/ 73 h 1159"/>
                  <a:gd name="T64" fmla="*/ 799 w 1104"/>
                  <a:gd name="T65" fmla="*/ 187 h 1159"/>
                  <a:gd name="T66" fmla="*/ 914 w 1104"/>
                  <a:gd name="T67" fmla="*/ 300 h 1159"/>
                  <a:gd name="T68" fmla="*/ 1029 w 1104"/>
                  <a:gd name="T69" fmla="*/ 187 h 1159"/>
                  <a:gd name="T70" fmla="*/ 914 w 1104"/>
                  <a:gd name="T71" fmla="*/ 73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04" h="1159">
                    <a:moveTo>
                      <a:pt x="994" y="355"/>
                    </a:moveTo>
                    <a:cubicBezTo>
                      <a:pt x="994" y="607"/>
                      <a:pt x="994" y="607"/>
                      <a:pt x="994" y="607"/>
                    </a:cubicBezTo>
                    <a:cubicBezTo>
                      <a:pt x="735" y="607"/>
                      <a:pt x="735" y="607"/>
                      <a:pt x="735" y="607"/>
                    </a:cubicBezTo>
                    <a:cubicBezTo>
                      <a:pt x="714" y="687"/>
                      <a:pt x="640" y="746"/>
                      <a:pt x="552" y="746"/>
                    </a:cubicBezTo>
                    <a:cubicBezTo>
                      <a:pt x="464" y="746"/>
                      <a:pt x="390" y="687"/>
                      <a:pt x="369" y="607"/>
                    </a:cubicBezTo>
                    <a:cubicBezTo>
                      <a:pt x="221" y="607"/>
                      <a:pt x="221" y="607"/>
                      <a:pt x="221" y="607"/>
                    </a:cubicBezTo>
                    <a:cubicBezTo>
                      <a:pt x="221" y="775"/>
                      <a:pt x="221" y="775"/>
                      <a:pt x="221" y="775"/>
                    </a:cubicBezTo>
                    <a:cubicBezTo>
                      <a:pt x="314" y="789"/>
                      <a:pt x="386" y="869"/>
                      <a:pt x="386" y="966"/>
                    </a:cubicBezTo>
                    <a:cubicBezTo>
                      <a:pt x="386" y="1072"/>
                      <a:pt x="300" y="1159"/>
                      <a:pt x="193" y="1159"/>
                    </a:cubicBezTo>
                    <a:cubicBezTo>
                      <a:pt x="87" y="1159"/>
                      <a:pt x="0" y="1072"/>
                      <a:pt x="0" y="966"/>
                    </a:cubicBezTo>
                    <a:cubicBezTo>
                      <a:pt x="0" y="889"/>
                      <a:pt x="45" y="823"/>
                      <a:pt x="110" y="792"/>
                    </a:cubicBezTo>
                    <a:cubicBezTo>
                      <a:pt x="110" y="497"/>
                      <a:pt x="110" y="497"/>
                      <a:pt x="110" y="497"/>
                    </a:cubicBezTo>
                    <a:cubicBezTo>
                      <a:pt x="374" y="497"/>
                      <a:pt x="374" y="497"/>
                      <a:pt x="374" y="497"/>
                    </a:cubicBezTo>
                    <a:cubicBezTo>
                      <a:pt x="400" y="425"/>
                      <a:pt x="470" y="374"/>
                      <a:pt x="552" y="374"/>
                    </a:cubicBezTo>
                    <a:cubicBezTo>
                      <a:pt x="634" y="374"/>
                      <a:pt x="704" y="425"/>
                      <a:pt x="730" y="497"/>
                    </a:cubicBezTo>
                    <a:cubicBezTo>
                      <a:pt x="883" y="497"/>
                      <a:pt x="883" y="497"/>
                      <a:pt x="883" y="497"/>
                    </a:cubicBezTo>
                    <a:cubicBezTo>
                      <a:pt x="879" y="369"/>
                      <a:pt x="879" y="369"/>
                      <a:pt x="879" y="369"/>
                    </a:cubicBezTo>
                    <a:cubicBezTo>
                      <a:pt x="790" y="353"/>
                      <a:pt x="724" y="277"/>
                      <a:pt x="724" y="186"/>
                    </a:cubicBezTo>
                    <a:cubicBezTo>
                      <a:pt x="724" y="83"/>
                      <a:pt x="809" y="0"/>
                      <a:pt x="914" y="0"/>
                    </a:cubicBezTo>
                    <a:cubicBezTo>
                      <a:pt x="1019" y="0"/>
                      <a:pt x="1104" y="83"/>
                      <a:pt x="1104" y="186"/>
                    </a:cubicBezTo>
                    <a:cubicBezTo>
                      <a:pt x="1104" y="261"/>
                      <a:pt x="1059" y="325"/>
                      <a:pt x="994" y="355"/>
                    </a:cubicBezTo>
                    <a:close/>
                    <a:moveTo>
                      <a:pt x="76" y="973"/>
                    </a:moveTo>
                    <a:cubicBezTo>
                      <a:pt x="76" y="1036"/>
                      <a:pt x="127" y="1087"/>
                      <a:pt x="191" y="1087"/>
                    </a:cubicBezTo>
                    <a:cubicBezTo>
                      <a:pt x="254" y="1087"/>
                      <a:pt x="305" y="1036"/>
                      <a:pt x="305" y="973"/>
                    </a:cubicBezTo>
                    <a:cubicBezTo>
                      <a:pt x="305" y="911"/>
                      <a:pt x="254" y="860"/>
                      <a:pt x="191" y="860"/>
                    </a:cubicBezTo>
                    <a:cubicBezTo>
                      <a:pt x="127" y="860"/>
                      <a:pt x="76" y="911"/>
                      <a:pt x="76" y="973"/>
                    </a:cubicBezTo>
                    <a:close/>
                    <a:moveTo>
                      <a:pt x="552" y="447"/>
                    </a:moveTo>
                    <a:cubicBezTo>
                      <a:pt x="489" y="447"/>
                      <a:pt x="438" y="498"/>
                      <a:pt x="438" y="561"/>
                    </a:cubicBezTo>
                    <a:cubicBezTo>
                      <a:pt x="438" y="623"/>
                      <a:pt x="489" y="674"/>
                      <a:pt x="552" y="674"/>
                    </a:cubicBezTo>
                    <a:cubicBezTo>
                      <a:pt x="616" y="674"/>
                      <a:pt x="667" y="623"/>
                      <a:pt x="667" y="561"/>
                    </a:cubicBezTo>
                    <a:cubicBezTo>
                      <a:pt x="667" y="498"/>
                      <a:pt x="616" y="447"/>
                      <a:pt x="552" y="447"/>
                    </a:cubicBezTo>
                    <a:close/>
                    <a:moveTo>
                      <a:pt x="914" y="73"/>
                    </a:moveTo>
                    <a:cubicBezTo>
                      <a:pt x="851" y="73"/>
                      <a:pt x="799" y="124"/>
                      <a:pt x="799" y="187"/>
                    </a:cubicBezTo>
                    <a:cubicBezTo>
                      <a:pt x="799" y="249"/>
                      <a:pt x="851" y="300"/>
                      <a:pt x="914" y="300"/>
                    </a:cubicBezTo>
                    <a:cubicBezTo>
                      <a:pt x="977" y="300"/>
                      <a:pt x="1029" y="249"/>
                      <a:pt x="1029" y="187"/>
                    </a:cubicBezTo>
                    <a:cubicBezTo>
                      <a:pt x="1029" y="124"/>
                      <a:pt x="977" y="73"/>
                      <a:pt x="914" y="7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117668" y="2797396"/>
              <a:ext cx="818941" cy="820170"/>
              <a:chOff x="6823556" y="3641454"/>
              <a:chExt cx="1091921" cy="1093560"/>
            </a:xfrm>
          </p:grpSpPr>
          <p:sp>
            <p:nvSpPr>
              <p:cNvPr id="29" name="椭圆 28"/>
              <p:cNvSpPr/>
              <p:nvPr/>
            </p:nvSpPr>
            <p:spPr>
              <a:xfrm flipV="1">
                <a:off x="6823556" y="3641454"/>
                <a:ext cx="1091921" cy="109356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7167926" y="3879957"/>
                <a:ext cx="529194" cy="526452"/>
                <a:chOff x="6689328" y="3781703"/>
                <a:chExt cx="508205" cy="505574"/>
              </a:xfrm>
            </p:grpSpPr>
            <p:sp>
              <p:nvSpPr>
                <p:cNvPr id="31" name="任意多边形 23"/>
                <p:cNvSpPr>
                  <a:spLocks/>
                </p:cNvSpPr>
                <p:nvPr/>
              </p:nvSpPr>
              <p:spPr bwMode="auto">
                <a:xfrm>
                  <a:off x="6689328" y="4032649"/>
                  <a:ext cx="341171" cy="254628"/>
                </a:xfrm>
                <a:custGeom>
                  <a:avLst/>
                  <a:gdLst>
                    <a:gd name="T0" fmla="*/ 623 w 623"/>
                    <a:gd name="T1" fmla="*/ 427 h 466"/>
                    <a:gd name="T2" fmla="*/ 618 w 623"/>
                    <a:gd name="T3" fmla="*/ 428 h 466"/>
                    <a:gd name="T4" fmla="*/ 607 w 623"/>
                    <a:gd name="T5" fmla="*/ 425 h 466"/>
                    <a:gd name="T6" fmla="*/ 541 w 623"/>
                    <a:gd name="T7" fmla="*/ 390 h 466"/>
                    <a:gd name="T8" fmla="*/ 475 w 623"/>
                    <a:gd name="T9" fmla="*/ 425 h 466"/>
                    <a:gd name="T10" fmla="*/ 464 w 623"/>
                    <a:gd name="T11" fmla="*/ 428 h 466"/>
                    <a:gd name="T12" fmla="*/ 449 w 623"/>
                    <a:gd name="T13" fmla="*/ 423 h 466"/>
                    <a:gd name="T14" fmla="*/ 440 w 623"/>
                    <a:gd name="T15" fmla="*/ 399 h 466"/>
                    <a:gd name="T16" fmla="*/ 452 w 623"/>
                    <a:gd name="T17" fmla="*/ 326 h 466"/>
                    <a:gd name="T18" fmla="*/ 399 w 623"/>
                    <a:gd name="T19" fmla="*/ 273 h 466"/>
                    <a:gd name="T20" fmla="*/ 392 w 623"/>
                    <a:gd name="T21" fmla="*/ 249 h 466"/>
                    <a:gd name="T22" fmla="*/ 412 w 623"/>
                    <a:gd name="T23" fmla="*/ 232 h 466"/>
                    <a:gd name="T24" fmla="*/ 486 w 623"/>
                    <a:gd name="T25" fmla="*/ 221 h 466"/>
                    <a:gd name="T26" fmla="*/ 519 w 623"/>
                    <a:gd name="T27" fmla="*/ 154 h 466"/>
                    <a:gd name="T28" fmla="*/ 541 w 623"/>
                    <a:gd name="T29" fmla="*/ 141 h 466"/>
                    <a:gd name="T30" fmla="*/ 563 w 623"/>
                    <a:gd name="T31" fmla="*/ 154 h 466"/>
                    <a:gd name="T32" fmla="*/ 582 w 623"/>
                    <a:gd name="T33" fmla="*/ 192 h 466"/>
                    <a:gd name="T34" fmla="*/ 529 w 623"/>
                    <a:gd name="T35" fmla="*/ 78 h 466"/>
                    <a:gd name="T36" fmla="*/ 407 w 623"/>
                    <a:gd name="T37" fmla="*/ 1 h 466"/>
                    <a:gd name="T38" fmla="*/ 391 w 623"/>
                    <a:gd name="T39" fmla="*/ 7 h 466"/>
                    <a:gd name="T40" fmla="*/ 351 w 623"/>
                    <a:gd name="T41" fmla="*/ 63 h 466"/>
                    <a:gd name="T42" fmla="*/ 307 w 623"/>
                    <a:gd name="T43" fmla="*/ 3 h 466"/>
                    <a:gd name="T44" fmla="*/ 338 w 623"/>
                    <a:gd name="T45" fmla="*/ 107 h 466"/>
                    <a:gd name="T46" fmla="*/ 338 w 623"/>
                    <a:gd name="T47" fmla="*/ 115 h 466"/>
                    <a:gd name="T48" fmla="*/ 306 w 623"/>
                    <a:gd name="T49" fmla="*/ 262 h 466"/>
                    <a:gd name="T50" fmla="*/ 306 w 623"/>
                    <a:gd name="T51" fmla="*/ 264 h 466"/>
                    <a:gd name="T52" fmla="*/ 306 w 623"/>
                    <a:gd name="T53" fmla="*/ 265 h 466"/>
                    <a:gd name="T54" fmla="*/ 306 w 623"/>
                    <a:gd name="T55" fmla="*/ 264 h 466"/>
                    <a:gd name="T56" fmla="*/ 306 w 623"/>
                    <a:gd name="T57" fmla="*/ 263 h 466"/>
                    <a:gd name="T58" fmla="*/ 271 w 623"/>
                    <a:gd name="T59" fmla="*/ 115 h 466"/>
                    <a:gd name="T60" fmla="*/ 272 w 623"/>
                    <a:gd name="T61" fmla="*/ 107 h 466"/>
                    <a:gd name="T62" fmla="*/ 305 w 623"/>
                    <a:gd name="T63" fmla="*/ 1 h 466"/>
                    <a:gd name="T64" fmla="*/ 259 w 623"/>
                    <a:gd name="T65" fmla="*/ 65 h 466"/>
                    <a:gd name="T66" fmla="*/ 219 w 623"/>
                    <a:gd name="T67" fmla="*/ 11 h 466"/>
                    <a:gd name="T68" fmla="*/ 202 w 623"/>
                    <a:gd name="T69" fmla="*/ 5 h 466"/>
                    <a:gd name="T70" fmla="*/ 98 w 623"/>
                    <a:gd name="T71" fmla="*/ 74 h 466"/>
                    <a:gd name="T72" fmla="*/ 95 w 623"/>
                    <a:gd name="T73" fmla="*/ 78 h 466"/>
                    <a:gd name="T74" fmla="*/ 93 w 623"/>
                    <a:gd name="T75" fmla="*/ 80 h 466"/>
                    <a:gd name="T76" fmla="*/ 87 w 623"/>
                    <a:gd name="T77" fmla="*/ 91 h 466"/>
                    <a:gd name="T78" fmla="*/ 88 w 623"/>
                    <a:gd name="T79" fmla="*/ 91 h 466"/>
                    <a:gd name="T80" fmla="*/ 75 w 623"/>
                    <a:gd name="T81" fmla="*/ 119 h 466"/>
                    <a:gd name="T82" fmla="*/ 74 w 623"/>
                    <a:gd name="T83" fmla="*/ 118 h 466"/>
                    <a:gd name="T84" fmla="*/ 0 w 623"/>
                    <a:gd name="T85" fmla="*/ 411 h 466"/>
                    <a:gd name="T86" fmla="*/ 2 w 623"/>
                    <a:gd name="T87" fmla="*/ 411 h 466"/>
                    <a:gd name="T88" fmla="*/ 66 w 623"/>
                    <a:gd name="T89" fmla="*/ 465 h 466"/>
                    <a:gd name="T90" fmla="*/ 556 w 623"/>
                    <a:gd name="T91" fmla="*/ 465 h 466"/>
                    <a:gd name="T92" fmla="*/ 623 w 623"/>
                    <a:gd name="T93" fmla="*/ 427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23" h="466">
                      <a:moveTo>
                        <a:pt x="623" y="427"/>
                      </a:moveTo>
                      <a:cubicBezTo>
                        <a:pt x="622" y="428"/>
                        <a:pt x="620" y="428"/>
                        <a:pt x="618" y="428"/>
                      </a:cubicBezTo>
                      <a:cubicBezTo>
                        <a:pt x="614" y="428"/>
                        <a:pt x="611" y="427"/>
                        <a:pt x="607" y="425"/>
                      </a:cubicBezTo>
                      <a:cubicBezTo>
                        <a:pt x="541" y="390"/>
                        <a:pt x="541" y="390"/>
                        <a:pt x="541" y="390"/>
                      </a:cubicBezTo>
                      <a:cubicBezTo>
                        <a:pt x="475" y="425"/>
                        <a:pt x="475" y="425"/>
                        <a:pt x="475" y="425"/>
                      </a:cubicBezTo>
                      <a:cubicBezTo>
                        <a:pt x="471" y="427"/>
                        <a:pt x="468" y="428"/>
                        <a:pt x="464" y="428"/>
                      </a:cubicBezTo>
                      <a:cubicBezTo>
                        <a:pt x="458" y="428"/>
                        <a:pt x="453" y="426"/>
                        <a:pt x="449" y="423"/>
                      </a:cubicBezTo>
                      <a:cubicBezTo>
                        <a:pt x="442" y="418"/>
                        <a:pt x="438" y="408"/>
                        <a:pt x="440" y="399"/>
                      </a:cubicBezTo>
                      <a:cubicBezTo>
                        <a:pt x="452" y="326"/>
                        <a:pt x="452" y="326"/>
                        <a:pt x="452" y="326"/>
                      </a:cubicBezTo>
                      <a:cubicBezTo>
                        <a:pt x="399" y="273"/>
                        <a:pt x="399" y="273"/>
                        <a:pt x="399" y="273"/>
                      </a:cubicBezTo>
                      <a:cubicBezTo>
                        <a:pt x="392" y="267"/>
                        <a:pt x="390" y="257"/>
                        <a:pt x="392" y="249"/>
                      </a:cubicBezTo>
                      <a:cubicBezTo>
                        <a:pt x="395" y="240"/>
                        <a:pt x="403" y="233"/>
                        <a:pt x="412" y="232"/>
                      </a:cubicBezTo>
                      <a:cubicBezTo>
                        <a:pt x="486" y="221"/>
                        <a:pt x="486" y="221"/>
                        <a:pt x="486" y="221"/>
                      </a:cubicBezTo>
                      <a:cubicBezTo>
                        <a:pt x="519" y="154"/>
                        <a:pt x="519" y="154"/>
                        <a:pt x="519" y="154"/>
                      </a:cubicBezTo>
                      <a:cubicBezTo>
                        <a:pt x="523" y="146"/>
                        <a:pt x="532" y="141"/>
                        <a:pt x="541" y="141"/>
                      </a:cubicBezTo>
                      <a:cubicBezTo>
                        <a:pt x="550" y="141"/>
                        <a:pt x="559" y="146"/>
                        <a:pt x="563" y="154"/>
                      </a:cubicBezTo>
                      <a:cubicBezTo>
                        <a:pt x="582" y="192"/>
                        <a:pt x="582" y="192"/>
                        <a:pt x="582" y="192"/>
                      </a:cubicBezTo>
                      <a:cubicBezTo>
                        <a:pt x="567" y="147"/>
                        <a:pt x="550" y="104"/>
                        <a:pt x="529" y="78"/>
                      </a:cubicBezTo>
                      <a:cubicBezTo>
                        <a:pt x="498" y="26"/>
                        <a:pt x="447" y="7"/>
                        <a:pt x="407" y="1"/>
                      </a:cubicBezTo>
                      <a:cubicBezTo>
                        <a:pt x="401" y="0"/>
                        <a:pt x="395" y="2"/>
                        <a:pt x="391" y="7"/>
                      </a:cubicBezTo>
                      <a:cubicBezTo>
                        <a:pt x="351" y="63"/>
                        <a:pt x="351" y="63"/>
                        <a:pt x="351" y="63"/>
                      </a:cubicBezTo>
                      <a:cubicBezTo>
                        <a:pt x="307" y="3"/>
                        <a:pt x="307" y="3"/>
                        <a:pt x="307" y="3"/>
                      </a:cubicBezTo>
                      <a:cubicBezTo>
                        <a:pt x="338" y="107"/>
                        <a:pt x="338" y="107"/>
                        <a:pt x="338" y="107"/>
                      </a:cubicBezTo>
                      <a:cubicBezTo>
                        <a:pt x="338" y="110"/>
                        <a:pt x="338" y="112"/>
                        <a:pt x="338" y="115"/>
                      </a:cubicBezTo>
                      <a:cubicBezTo>
                        <a:pt x="306" y="262"/>
                        <a:pt x="306" y="262"/>
                        <a:pt x="306" y="262"/>
                      </a:cubicBezTo>
                      <a:cubicBezTo>
                        <a:pt x="306" y="263"/>
                        <a:pt x="306" y="263"/>
                        <a:pt x="306" y="264"/>
                      </a:cubicBezTo>
                      <a:cubicBezTo>
                        <a:pt x="306" y="265"/>
                        <a:pt x="306" y="265"/>
                        <a:pt x="306" y="265"/>
                      </a:cubicBezTo>
                      <a:cubicBezTo>
                        <a:pt x="306" y="264"/>
                        <a:pt x="306" y="264"/>
                        <a:pt x="306" y="264"/>
                      </a:cubicBezTo>
                      <a:cubicBezTo>
                        <a:pt x="306" y="263"/>
                        <a:pt x="306" y="263"/>
                        <a:pt x="306" y="263"/>
                      </a:cubicBezTo>
                      <a:cubicBezTo>
                        <a:pt x="271" y="115"/>
                        <a:pt x="271" y="115"/>
                        <a:pt x="271" y="115"/>
                      </a:cubicBezTo>
                      <a:cubicBezTo>
                        <a:pt x="271" y="112"/>
                        <a:pt x="271" y="109"/>
                        <a:pt x="272" y="107"/>
                      </a:cubicBezTo>
                      <a:cubicBezTo>
                        <a:pt x="305" y="1"/>
                        <a:pt x="305" y="1"/>
                        <a:pt x="305" y="1"/>
                      </a:cubicBezTo>
                      <a:cubicBezTo>
                        <a:pt x="259" y="65"/>
                        <a:pt x="259" y="65"/>
                        <a:pt x="259" y="65"/>
                      </a:cubicBezTo>
                      <a:cubicBezTo>
                        <a:pt x="219" y="11"/>
                        <a:pt x="219" y="11"/>
                        <a:pt x="219" y="11"/>
                      </a:cubicBezTo>
                      <a:cubicBezTo>
                        <a:pt x="215" y="6"/>
                        <a:pt x="208" y="3"/>
                        <a:pt x="202" y="5"/>
                      </a:cubicBezTo>
                      <a:cubicBezTo>
                        <a:pt x="170" y="13"/>
                        <a:pt x="128" y="32"/>
                        <a:pt x="98" y="74"/>
                      </a:cubicBezTo>
                      <a:cubicBezTo>
                        <a:pt x="97" y="76"/>
                        <a:pt x="96" y="77"/>
                        <a:pt x="95" y="78"/>
                      </a:cubicBezTo>
                      <a:cubicBezTo>
                        <a:pt x="95" y="79"/>
                        <a:pt x="94" y="80"/>
                        <a:pt x="93" y="80"/>
                      </a:cubicBezTo>
                      <a:cubicBezTo>
                        <a:pt x="91" y="84"/>
                        <a:pt x="89" y="87"/>
                        <a:pt x="87" y="91"/>
                      </a:cubicBezTo>
                      <a:cubicBezTo>
                        <a:pt x="87" y="91"/>
                        <a:pt x="88" y="91"/>
                        <a:pt x="88" y="91"/>
                      </a:cubicBezTo>
                      <a:cubicBezTo>
                        <a:pt x="84" y="99"/>
                        <a:pt x="79" y="109"/>
                        <a:pt x="75" y="119"/>
                      </a:cubicBezTo>
                      <a:cubicBezTo>
                        <a:pt x="75" y="118"/>
                        <a:pt x="74" y="118"/>
                        <a:pt x="74" y="118"/>
                      </a:cubicBezTo>
                      <a:cubicBezTo>
                        <a:pt x="35" y="210"/>
                        <a:pt x="0" y="394"/>
                        <a:pt x="0" y="411"/>
                      </a:cubicBezTo>
                      <a:cubicBezTo>
                        <a:pt x="2" y="411"/>
                        <a:pt x="2" y="411"/>
                        <a:pt x="2" y="411"/>
                      </a:cubicBezTo>
                      <a:cubicBezTo>
                        <a:pt x="2" y="429"/>
                        <a:pt x="9" y="466"/>
                        <a:pt x="66" y="465"/>
                      </a:cubicBezTo>
                      <a:cubicBezTo>
                        <a:pt x="556" y="465"/>
                        <a:pt x="556" y="465"/>
                        <a:pt x="556" y="465"/>
                      </a:cubicBezTo>
                      <a:cubicBezTo>
                        <a:pt x="556" y="465"/>
                        <a:pt x="607" y="466"/>
                        <a:pt x="623" y="42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椭圆 31"/>
                <p:cNvSpPr>
                  <a:spLocks/>
                </p:cNvSpPr>
                <p:nvPr/>
              </p:nvSpPr>
              <p:spPr bwMode="auto">
                <a:xfrm>
                  <a:off x="6737992" y="3781703"/>
                  <a:ext cx="235163" cy="23384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任意多边形 25"/>
                <p:cNvSpPr>
                  <a:spLocks/>
                </p:cNvSpPr>
                <p:nvPr/>
              </p:nvSpPr>
              <p:spPr bwMode="auto">
                <a:xfrm>
                  <a:off x="6922124" y="4128397"/>
                  <a:ext cx="125999" cy="119686"/>
                </a:xfrm>
                <a:custGeom>
                  <a:avLst/>
                  <a:gdLst>
                    <a:gd name="T0" fmla="*/ 107 w 230"/>
                    <a:gd name="T1" fmla="*/ 5 h 219"/>
                    <a:gd name="T2" fmla="*/ 115 w 230"/>
                    <a:gd name="T3" fmla="*/ 0 h 219"/>
                    <a:gd name="T4" fmla="*/ 123 w 230"/>
                    <a:gd name="T5" fmla="*/ 5 h 219"/>
                    <a:gd name="T6" fmla="*/ 154 w 230"/>
                    <a:gd name="T7" fmla="*/ 67 h 219"/>
                    <a:gd name="T8" fmla="*/ 222 w 230"/>
                    <a:gd name="T9" fmla="*/ 77 h 219"/>
                    <a:gd name="T10" fmla="*/ 229 w 230"/>
                    <a:gd name="T11" fmla="*/ 83 h 219"/>
                    <a:gd name="T12" fmla="*/ 227 w 230"/>
                    <a:gd name="T13" fmla="*/ 92 h 219"/>
                    <a:gd name="T14" fmla="*/ 178 w 230"/>
                    <a:gd name="T15" fmla="*/ 140 h 219"/>
                    <a:gd name="T16" fmla="*/ 189 w 230"/>
                    <a:gd name="T17" fmla="*/ 208 h 219"/>
                    <a:gd name="T18" fmla="*/ 186 w 230"/>
                    <a:gd name="T19" fmla="*/ 217 h 219"/>
                    <a:gd name="T20" fmla="*/ 176 w 230"/>
                    <a:gd name="T21" fmla="*/ 218 h 219"/>
                    <a:gd name="T22" fmla="*/ 115 w 230"/>
                    <a:gd name="T23" fmla="*/ 186 h 219"/>
                    <a:gd name="T24" fmla="*/ 54 w 230"/>
                    <a:gd name="T25" fmla="*/ 218 h 219"/>
                    <a:gd name="T26" fmla="*/ 44 w 230"/>
                    <a:gd name="T27" fmla="*/ 217 h 219"/>
                    <a:gd name="T28" fmla="*/ 41 w 230"/>
                    <a:gd name="T29" fmla="*/ 208 h 219"/>
                    <a:gd name="T30" fmla="*/ 52 w 230"/>
                    <a:gd name="T31" fmla="*/ 140 h 219"/>
                    <a:gd name="T32" fmla="*/ 3 w 230"/>
                    <a:gd name="T33" fmla="*/ 92 h 219"/>
                    <a:gd name="T34" fmla="*/ 1 w 230"/>
                    <a:gd name="T35" fmla="*/ 83 h 219"/>
                    <a:gd name="T36" fmla="*/ 8 w 230"/>
                    <a:gd name="T37" fmla="*/ 77 h 219"/>
                    <a:gd name="T38" fmla="*/ 76 w 230"/>
                    <a:gd name="T39" fmla="*/ 67 h 219"/>
                    <a:gd name="T40" fmla="*/ 107 w 230"/>
                    <a:gd name="T41" fmla="*/ 5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19">
                      <a:moveTo>
                        <a:pt x="107" y="5"/>
                      </a:moveTo>
                      <a:cubicBezTo>
                        <a:pt x="108" y="2"/>
                        <a:pt x="112" y="0"/>
                        <a:pt x="115" y="0"/>
                      </a:cubicBezTo>
                      <a:cubicBezTo>
                        <a:pt x="119" y="0"/>
                        <a:pt x="122" y="2"/>
                        <a:pt x="123" y="5"/>
                      </a:cubicBezTo>
                      <a:cubicBezTo>
                        <a:pt x="154" y="67"/>
                        <a:pt x="154" y="67"/>
                        <a:pt x="154" y="67"/>
                      </a:cubicBezTo>
                      <a:cubicBezTo>
                        <a:pt x="222" y="77"/>
                        <a:pt x="222" y="77"/>
                        <a:pt x="222" y="77"/>
                      </a:cubicBezTo>
                      <a:cubicBezTo>
                        <a:pt x="225" y="77"/>
                        <a:pt x="228" y="80"/>
                        <a:pt x="229" y="83"/>
                      </a:cubicBezTo>
                      <a:cubicBezTo>
                        <a:pt x="230" y="86"/>
                        <a:pt x="229" y="90"/>
                        <a:pt x="227" y="92"/>
                      </a:cubicBezTo>
                      <a:cubicBezTo>
                        <a:pt x="178" y="140"/>
                        <a:pt x="178" y="140"/>
                        <a:pt x="178" y="140"/>
                      </a:cubicBezTo>
                      <a:cubicBezTo>
                        <a:pt x="189" y="208"/>
                        <a:pt x="189" y="208"/>
                        <a:pt x="189" y="208"/>
                      </a:cubicBezTo>
                      <a:cubicBezTo>
                        <a:pt x="190" y="211"/>
                        <a:pt x="188" y="215"/>
                        <a:pt x="186" y="217"/>
                      </a:cubicBezTo>
                      <a:cubicBezTo>
                        <a:pt x="183" y="219"/>
                        <a:pt x="179" y="219"/>
                        <a:pt x="176" y="218"/>
                      </a:cubicBezTo>
                      <a:cubicBezTo>
                        <a:pt x="115" y="186"/>
                        <a:pt x="115" y="186"/>
                        <a:pt x="115" y="186"/>
                      </a:cubicBezTo>
                      <a:cubicBezTo>
                        <a:pt x="54" y="218"/>
                        <a:pt x="54" y="218"/>
                        <a:pt x="54" y="218"/>
                      </a:cubicBezTo>
                      <a:cubicBezTo>
                        <a:pt x="51" y="219"/>
                        <a:pt x="47" y="219"/>
                        <a:pt x="44" y="217"/>
                      </a:cubicBezTo>
                      <a:cubicBezTo>
                        <a:pt x="42" y="215"/>
                        <a:pt x="40" y="212"/>
                        <a:pt x="41" y="208"/>
                      </a:cubicBezTo>
                      <a:cubicBezTo>
                        <a:pt x="52" y="140"/>
                        <a:pt x="52" y="140"/>
                        <a:pt x="52" y="140"/>
                      </a:cubicBezTo>
                      <a:cubicBezTo>
                        <a:pt x="3" y="92"/>
                        <a:pt x="3" y="92"/>
                        <a:pt x="3" y="92"/>
                      </a:cubicBezTo>
                      <a:cubicBezTo>
                        <a:pt x="1" y="90"/>
                        <a:pt x="0" y="86"/>
                        <a:pt x="1" y="83"/>
                      </a:cubicBezTo>
                      <a:cubicBezTo>
                        <a:pt x="2" y="80"/>
                        <a:pt x="5" y="77"/>
                        <a:pt x="8" y="77"/>
                      </a:cubicBezTo>
                      <a:cubicBezTo>
                        <a:pt x="76" y="67"/>
                        <a:pt x="76" y="67"/>
                        <a:pt x="76" y="67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任意多边形 26"/>
                <p:cNvSpPr>
                  <a:spLocks/>
                </p:cNvSpPr>
                <p:nvPr/>
              </p:nvSpPr>
              <p:spPr bwMode="auto">
                <a:xfrm>
                  <a:off x="7071008" y="4128397"/>
                  <a:ext cx="126525" cy="119686"/>
                </a:xfrm>
                <a:custGeom>
                  <a:avLst/>
                  <a:gdLst>
                    <a:gd name="T0" fmla="*/ 107 w 231"/>
                    <a:gd name="T1" fmla="*/ 5 h 219"/>
                    <a:gd name="T2" fmla="*/ 116 w 231"/>
                    <a:gd name="T3" fmla="*/ 0 h 219"/>
                    <a:gd name="T4" fmla="*/ 124 w 231"/>
                    <a:gd name="T5" fmla="*/ 5 h 219"/>
                    <a:gd name="T6" fmla="*/ 154 w 231"/>
                    <a:gd name="T7" fmla="*/ 67 h 219"/>
                    <a:gd name="T8" fmla="*/ 222 w 231"/>
                    <a:gd name="T9" fmla="*/ 77 h 219"/>
                    <a:gd name="T10" fmla="*/ 230 w 231"/>
                    <a:gd name="T11" fmla="*/ 83 h 219"/>
                    <a:gd name="T12" fmla="*/ 227 w 231"/>
                    <a:gd name="T13" fmla="*/ 92 h 219"/>
                    <a:gd name="T14" fmla="*/ 178 w 231"/>
                    <a:gd name="T15" fmla="*/ 140 h 219"/>
                    <a:gd name="T16" fmla="*/ 190 w 231"/>
                    <a:gd name="T17" fmla="*/ 208 h 219"/>
                    <a:gd name="T18" fmla="*/ 186 w 231"/>
                    <a:gd name="T19" fmla="*/ 217 h 219"/>
                    <a:gd name="T20" fmla="*/ 176 w 231"/>
                    <a:gd name="T21" fmla="*/ 218 h 219"/>
                    <a:gd name="T22" fmla="*/ 116 w 231"/>
                    <a:gd name="T23" fmla="*/ 186 h 219"/>
                    <a:gd name="T24" fmla="*/ 55 w 231"/>
                    <a:gd name="T25" fmla="*/ 218 h 219"/>
                    <a:gd name="T26" fmla="*/ 45 w 231"/>
                    <a:gd name="T27" fmla="*/ 217 h 219"/>
                    <a:gd name="T28" fmla="*/ 41 w 231"/>
                    <a:gd name="T29" fmla="*/ 208 h 219"/>
                    <a:gd name="T30" fmla="*/ 53 w 231"/>
                    <a:gd name="T31" fmla="*/ 140 h 219"/>
                    <a:gd name="T32" fmla="*/ 4 w 231"/>
                    <a:gd name="T33" fmla="*/ 92 h 219"/>
                    <a:gd name="T34" fmla="*/ 1 w 231"/>
                    <a:gd name="T35" fmla="*/ 83 h 219"/>
                    <a:gd name="T36" fmla="*/ 9 w 231"/>
                    <a:gd name="T37" fmla="*/ 77 h 219"/>
                    <a:gd name="T38" fmla="*/ 77 w 231"/>
                    <a:gd name="T39" fmla="*/ 67 h 219"/>
                    <a:gd name="T40" fmla="*/ 107 w 231"/>
                    <a:gd name="T41" fmla="*/ 5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1" h="219">
                      <a:moveTo>
                        <a:pt x="107" y="5"/>
                      </a:moveTo>
                      <a:cubicBezTo>
                        <a:pt x="109" y="2"/>
                        <a:pt x="112" y="0"/>
                        <a:pt x="116" y="0"/>
                      </a:cubicBezTo>
                      <a:cubicBezTo>
                        <a:pt x="119" y="0"/>
                        <a:pt x="122" y="2"/>
                        <a:pt x="124" y="5"/>
                      </a:cubicBezTo>
                      <a:cubicBezTo>
                        <a:pt x="154" y="67"/>
                        <a:pt x="154" y="67"/>
                        <a:pt x="154" y="67"/>
                      </a:cubicBezTo>
                      <a:cubicBezTo>
                        <a:pt x="222" y="77"/>
                        <a:pt x="222" y="77"/>
                        <a:pt x="222" y="77"/>
                      </a:cubicBezTo>
                      <a:cubicBezTo>
                        <a:pt x="226" y="77"/>
                        <a:pt x="229" y="79"/>
                        <a:pt x="230" y="83"/>
                      </a:cubicBezTo>
                      <a:cubicBezTo>
                        <a:pt x="231" y="86"/>
                        <a:pt x="230" y="90"/>
                        <a:pt x="227" y="92"/>
                      </a:cubicBezTo>
                      <a:cubicBezTo>
                        <a:pt x="178" y="140"/>
                        <a:pt x="178" y="140"/>
                        <a:pt x="178" y="140"/>
                      </a:cubicBezTo>
                      <a:cubicBezTo>
                        <a:pt x="190" y="208"/>
                        <a:pt x="190" y="208"/>
                        <a:pt x="190" y="208"/>
                      </a:cubicBezTo>
                      <a:cubicBezTo>
                        <a:pt x="190" y="211"/>
                        <a:pt x="189" y="215"/>
                        <a:pt x="186" y="217"/>
                      </a:cubicBezTo>
                      <a:cubicBezTo>
                        <a:pt x="183" y="219"/>
                        <a:pt x="180" y="219"/>
                        <a:pt x="176" y="218"/>
                      </a:cubicBezTo>
                      <a:cubicBezTo>
                        <a:pt x="116" y="186"/>
                        <a:pt x="116" y="186"/>
                        <a:pt x="116" y="186"/>
                      </a:cubicBezTo>
                      <a:cubicBezTo>
                        <a:pt x="55" y="218"/>
                        <a:pt x="55" y="218"/>
                        <a:pt x="55" y="218"/>
                      </a:cubicBezTo>
                      <a:cubicBezTo>
                        <a:pt x="52" y="219"/>
                        <a:pt x="48" y="219"/>
                        <a:pt x="45" y="217"/>
                      </a:cubicBezTo>
                      <a:cubicBezTo>
                        <a:pt x="42" y="215"/>
                        <a:pt x="41" y="211"/>
                        <a:pt x="41" y="208"/>
                      </a:cubicBezTo>
                      <a:cubicBezTo>
                        <a:pt x="53" y="140"/>
                        <a:pt x="53" y="140"/>
                        <a:pt x="53" y="140"/>
                      </a:cubicBezTo>
                      <a:cubicBezTo>
                        <a:pt x="4" y="92"/>
                        <a:pt x="4" y="92"/>
                        <a:pt x="4" y="92"/>
                      </a:cubicBezTo>
                      <a:cubicBezTo>
                        <a:pt x="1" y="90"/>
                        <a:pt x="0" y="86"/>
                        <a:pt x="1" y="83"/>
                      </a:cubicBezTo>
                      <a:cubicBezTo>
                        <a:pt x="2" y="79"/>
                        <a:pt x="5" y="77"/>
                        <a:pt x="9" y="77"/>
                      </a:cubicBezTo>
                      <a:cubicBezTo>
                        <a:pt x="77" y="67"/>
                        <a:pt x="77" y="67"/>
                        <a:pt x="77" y="67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任意多边形 27"/>
                <p:cNvSpPr>
                  <a:spLocks/>
                </p:cNvSpPr>
                <p:nvPr/>
              </p:nvSpPr>
              <p:spPr bwMode="auto">
                <a:xfrm>
                  <a:off x="6992620" y="4000294"/>
                  <a:ext cx="125999" cy="120212"/>
                </a:xfrm>
                <a:custGeom>
                  <a:avLst/>
                  <a:gdLst>
                    <a:gd name="T0" fmla="*/ 107 w 230"/>
                    <a:gd name="T1" fmla="*/ 5 h 220"/>
                    <a:gd name="T2" fmla="*/ 115 w 230"/>
                    <a:gd name="T3" fmla="*/ 0 h 220"/>
                    <a:gd name="T4" fmla="*/ 123 w 230"/>
                    <a:gd name="T5" fmla="*/ 6 h 220"/>
                    <a:gd name="T6" fmla="*/ 154 w 230"/>
                    <a:gd name="T7" fmla="*/ 67 h 220"/>
                    <a:gd name="T8" fmla="*/ 222 w 230"/>
                    <a:gd name="T9" fmla="*/ 77 h 220"/>
                    <a:gd name="T10" fmla="*/ 229 w 230"/>
                    <a:gd name="T11" fmla="*/ 83 h 220"/>
                    <a:gd name="T12" fmla="*/ 227 w 230"/>
                    <a:gd name="T13" fmla="*/ 93 h 220"/>
                    <a:gd name="T14" fmla="*/ 178 w 230"/>
                    <a:gd name="T15" fmla="*/ 141 h 220"/>
                    <a:gd name="T16" fmla="*/ 189 w 230"/>
                    <a:gd name="T17" fmla="*/ 208 h 220"/>
                    <a:gd name="T18" fmla="*/ 186 w 230"/>
                    <a:gd name="T19" fmla="*/ 217 h 220"/>
                    <a:gd name="T20" fmla="*/ 176 w 230"/>
                    <a:gd name="T21" fmla="*/ 218 h 220"/>
                    <a:gd name="T22" fmla="*/ 115 w 230"/>
                    <a:gd name="T23" fmla="*/ 186 h 220"/>
                    <a:gd name="T24" fmla="*/ 54 w 230"/>
                    <a:gd name="T25" fmla="*/ 218 h 220"/>
                    <a:gd name="T26" fmla="*/ 45 w 230"/>
                    <a:gd name="T27" fmla="*/ 217 h 220"/>
                    <a:gd name="T28" fmla="*/ 41 w 230"/>
                    <a:gd name="T29" fmla="*/ 208 h 220"/>
                    <a:gd name="T30" fmla="*/ 52 w 230"/>
                    <a:gd name="T31" fmla="*/ 141 h 220"/>
                    <a:gd name="T32" fmla="*/ 3 w 230"/>
                    <a:gd name="T33" fmla="*/ 93 h 220"/>
                    <a:gd name="T34" fmla="*/ 1 w 230"/>
                    <a:gd name="T35" fmla="*/ 83 h 220"/>
                    <a:gd name="T36" fmla="*/ 8 w 230"/>
                    <a:gd name="T37" fmla="*/ 77 h 220"/>
                    <a:gd name="T38" fmla="*/ 76 w 230"/>
                    <a:gd name="T39" fmla="*/ 67 h 220"/>
                    <a:gd name="T40" fmla="*/ 107 w 230"/>
                    <a:gd name="T41" fmla="*/ 5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30" h="220">
                      <a:moveTo>
                        <a:pt x="107" y="5"/>
                      </a:moveTo>
                      <a:cubicBezTo>
                        <a:pt x="108" y="2"/>
                        <a:pt x="112" y="0"/>
                        <a:pt x="115" y="0"/>
                      </a:cubicBezTo>
                      <a:cubicBezTo>
                        <a:pt x="119" y="0"/>
                        <a:pt x="122" y="2"/>
                        <a:pt x="123" y="6"/>
                      </a:cubicBezTo>
                      <a:cubicBezTo>
                        <a:pt x="154" y="67"/>
                        <a:pt x="154" y="67"/>
                        <a:pt x="154" y="67"/>
                      </a:cubicBezTo>
                      <a:cubicBezTo>
                        <a:pt x="222" y="77"/>
                        <a:pt x="222" y="77"/>
                        <a:pt x="222" y="77"/>
                      </a:cubicBezTo>
                      <a:cubicBezTo>
                        <a:pt x="225" y="77"/>
                        <a:pt x="228" y="80"/>
                        <a:pt x="229" y="83"/>
                      </a:cubicBezTo>
                      <a:cubicBezTo>
                        <a:pt x="230" y="87"/>
                        <a:pt x="229" y="90"/>
                        <a:pt x="227" y="93"/>
                      </a:cubicBezTo>
                      <a:cubicBezTo>
                        <a:pt x="178" y="141"/>
                        <a:pt x="178" y="141"/>
                        <a:pt x="178" y="141"/>
                      </a:cubicBezTo>
                      <a:cubicBezTo>
                        <a:pt x="189" y="208"/>
                        <a:pt x="189" y="208"/>
                        <a:pt x="189" y="208"/>
                      </a:cubicBezTo>
                      <a:cubicBezTo>
                        <a:pt x="190" y="212"/>
                        <a:pt x="188" y="215"/>
                        <a:pt x="186" y="217"/>
                      </a:cubicBezTo>
                      <a:cubicBezTo>
                        <a:pt x="183" y="220"/>
                        <a:pt x="179" y="220"/>
                        <a:pt x="176" y="218"/>
                      </a:cubicBezTo>
                      <a:cubicBezTo>
                        <a:pt x="115" y="186"/>
                        <a:pt x="115" y="186"/>
                        <a:pt x="115" y="186"/>
                      </a:cubicBezTo>
                      <a:cubicBezTo>
                        <a:pt x="54" y="218"/>
                        <a:pt x="54" y="218"/>
                        <a:pt x="54" y="218"/>
                      </a:cubicBezTo>
                      <a:cubicBezTo>
                        <a:pt x="51" y="220"/>
                        <a:pt x="47" y="220"/>
                        <a:pt x="45" y="217"/>
                      </a:cubicBezTo>
                      <a:cubicBezTo>
                        <a:pt x="42" y="215"/>
                        <a:pt x="40" y="212"/>
                        <a:pt x="41" y="208"/>
                      </a:cubicBezTo>
                      <a:cubicBezTo>
                        <a:pt x="52" y="141"/>
                        <a:pt x="52" y="141"/>
                        <a:pt x="52" y="141"/>
                      </a:cubicBezTo>
                      <a:cubicBezTo>
                        <a:pt x="3" y="93"/>
                        <a:pt x="3" y="93"/>
                        <a:pt x="3" y="93"/>
                      </a:cubicBezTo>
                      <a:cubicBezTo>
                        <a:pt x="1" y="90"/>
                        <a:pt x="0" y="87"/>
                        <a:pt x="1" y="83"/>
                      </a:cubicBezTo>
                      <a:cubicBezTo>
                        <a:pt x="2" y="80"/>
                        <a:pt x="5" y="77"/>
                        <a:pt x="8" y="77"/>
                      </a:cubicBezTo>
                      <a:cubicBezTo>
                        <a:pt x="76" y="67"/>
                        <a:pt x="76" y="67"/>
                        <a:pt x="76" y="67"/>
                      </a:cubicBezTo>
                      <a:cubicBezTo>
                        <a:pt x="107" y="5"/>
                        <a:pt x="107" y="5"/>
                        <a:pt x="107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3207395" y="2797396"/>
              <a:ext cx="818941" cy="820170"/>
              <a:chOff x="4276526" y="3641454"/>
              <a:chExt cx="1091921" cy="1093560"/>
            </a:xfrm>
          </p:grpSpPr>
          <p:sp>
            <p:nvSpPr>
              <p:cNvPr id="27" name="椭圆 26"/>
              <p:cNvSpPr/>
              <p:nvPr/>
            </p:nvSpPr>
            <p:spPr>
              <a:xfrm flipV="1">
                <a:off x="4276526" y="3641454"/>
                <a:ext cx="1091921" cy="1093560"/>
              </a:xfrm>
              <a:prstGeom prst="ellipse">
                <a:avLst/>
              </a:prstGeom>
              <a:solidFill>
                <a:schemeClr val="accent3">
                  <a:alpha val="9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任意多边形 30"/>
              <p:cNvSpPr>
                <a:spLocks/>
              </p:cNvSpPr>
              <p:nvPr/>
            </p:nvSpPr>
            <p:spPr bwMode="auto">
              <a:xfrm>
                <a:off x="4549927" y="3922850"/>
                <a:ext cx="545119" cy="545119"/>
              </a:xfrm>
              <a:custGeom>
                <a:avLst/>
                <a:gdLst>
                  <a:gd name="T0" fmla="*/ 1083 w 1083"/>
                  <a:gd name="T1" fmla="*/ 542 h 1084"/>
                  <a:gd name="T2" fmla="*/ 158 w 1083"/>
                  <a:gd name="T3" fmla="*/ 926 h 1084"/>
                  <a:gd name="T4" fmla="*/ 542 w 1083"/>
                  <a:gd name="T5" fmla="*/ 0 h 1084"/>
                  <a:gd name="T6" fmla="*/ 517 w 1083"/>
                  <a:gd name="T7" fmla="*/ 1000 h 1084"/>
                  <a:gd name="T8" fmla="*/ 357 w 1083"/>
                  <a:gd name="T9" fmla="*/ 861 h 1084"/>
                  <a:gd name="T10" fmla="*/ 517 w 1083"/>
                  <a:gd name="T11" fmla="*/ 1000 h 1084"/>
                  <a:gd name="T12" fmla="*/ 866 w 1083"/>
                  <a:gd name="T13" fmla="*/ 218 h 1084"/>
                  <a:gd name="T14" fmla="*/ 842 w 1083"/>
                  <a:gd name="T15" fmla="*/ 517 h 1084"/>
                  <a:gd name="T16" fmla="*/ 866 w 1083"/>
                  <a:gd name="T17" fmla="*/ 218 h 1084"/>
                  <a:gd name="T18" fmla="*/ 722 w 1083"/>
                  <a:gd name="T19" fmla="*/ 120 h 1084"/>
                  <a:gd name="T20" fmla="*/ 815 w 1083"/>
                  <a:gd name="T21" fmla="*/ 174 h 1084"/>
                  <a:gd name="T22" fmla="*/ 617 w 1083"/>
                  <a:gd name="T23" fmla="*/ 90 h 1084"/>
                  <a:gd name="T24" fmla="*/ 707 w 1083"/>
                  <a:gd name="T25" fmla="*/ 231 h 1084"/>
                  <a:gd name="T26" fmla="*/ 617 w 1083"/>
                  <a:gd name="T27" fmla="*/ 90 h 1084"/>
                  <a:gd name="T28" fmla="*/ 517 w 1083"/>
                  <a:gd name="T29" fmla="*/ 84 h 1084"/>
                  <a:gd name="T30" fmla="*/ 357 w 1083"/>
                  <a:gd name="T31" fmla="*/ 224 h 1084"/>
                  <a:gd name="T32" fmla="*/ 517 w 1083"/>
                  <a:gd name="T33" fmla="*/ 84 h 1084"/>
                  <a:gd name="T34" fmla="*/ 362 w 1083"/>
                  <a:gd name="T35" fmla="*/ 120 h 1084"/>
                  <a:gd name="T36" fmla="*/ 325 w 1083"/>
                  <a:gd name="T37" fmla="*/ 177 h 1084"/>
                  <a:gd name="T38" fmla="*/ 229 w 1083"/>
                  <a:gd name="T39" fmla="*/ 207 h 1084"/>
                  <a:gd name="T40" fmla="*/ 84 w 1083"/>
                  <a:gd name="T41" fmla="*/ 517 h 1084"/>
                  <a:gd name="T42" fmla="*/ 229 w 1083"/>
                  <a:gd name="T43" fmla="*/ 207 h 1084"/>
                  <a:gd name="T44" fmla="*/ 84 w 1083"/>
                  <a:gd name="T45" fmla="*/ 567 h 1084"/>
                  <a:gd name="T46" fmla="*/ 292 w 1083"/>
                  <a:gd name="T47" fmla="*/ 837 h 1084"/>
                  <a:gd name="T48" fmla="*/ 84 w 1083"/>
                  <a:gd name="T49" fmla="*/ 567 h 1084"/>
                  <a:gd name="T50" fmla="*/ 362 w 1083"/>
                  <a:gd name="T51" fmla="*/ 964 h 1084"/>
                  <a:gd name="T52" fmla="*/ 268 w 1083"/>
                  <a:gd name="T53" fmla="*/ 911 h 1084"/>
                  <a:gd name="T54" fmla="*/ 567 w 1083"/>
                  <a:gd name="T55" fmla="*/ 1000 h 1084"/>
                  <a:gd name="T56" fmla="*/ 726 w 1083"/>
                  <a:gd name="T57" fmla="*/ 861 h 1084"/>
                  <a:gd name="T58" fmla="*/ 566 w 1083"/>
                  <a:gd name="T59" fmla="*/ 1000 h 1084"/>
                  <a:gd name="T60" fmla="*/ 722 w 1083"/>
                  <a:gd name="T61" fmla="*/ 964 h 1084"/>
                  <a:gd name="T62" fmla="*/ 758 w 1083"/>
                  <a:gd name="T63" fmla="*/ 908 h 1084"/>
                  <a:gd name="T64" fmla="*/ 855 w 1083"/>
                  <a:gd name="T65" fmla="*/ 878 h 1084"/>
                  <a:gd name="T66" fmla="*/ 1000 w 1083"/>
                  <a:gd name="T67" fmla="*/ 567 h 1084"/>
                  <a:gd name="T68" fmla="*/ 855 w 1083"/>
                  <a:gd name="T69" fmla="*/ 878 h 1084"/>
                  <a:gd name="T70" fmla="*/ 746 w 1083"/>
                  <a:gd name="T71" fmla="*/ 269 h 1084"/>
                  <a:gd name="T72" fmla="*/ 567 w 1083"/>
                  <a:gd name="T73" fmla="*/ 517 h 1084"/>
                  <a:gd name="T74" fmla="*/ 746 w 1083"/>
                  <a:gd name="T75" fmla="*/ 269 h 1084"/>
                  <a:gd name="T76" fmla="*/ 358 w 1083"/>
                  <a:gd name="T77" fmla="*/ 278 h 1084"/>
                  <a:gd name="T78" fmla="*/ 517 w 1083"/>
                  <a:gd name="T79" fmla="*/ 517 h 1084"/>
                  <a:gd name="T80" fmla="*/ 517 w 1083"/>
                  <a:gd name="T81" fmla="*/ 775 h 1084"/>
                  <a:gd name="T82" fmla="*/ 292 w 1083"/>
                  <a:gd name="T83" fmla="*/ 567 h 1084"/>
                  <a:gd name="T84" fmla="*/ 517 w 1083"/>
                  <a:gd name="T85" fmla="*/ 775 h 1084"/>
                  <a:gd name="T86" fmla="*/ 567 w 1083"/>
                  <a:gd name="T87" fmla="*/ 775 h 1084"/>
                  <a:gd name="T88" fmla="*/ 792 w 1083"/>
                  <a:gd name="T89" fmla="*/ 567 h 1084"/>
                  <a:gd name="T90" fmla="*/ 567 w 1083"/>
                  <a:gd name="T91" fmla="*/ 775 h 10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83" h="1084">
                    <a:moveTo>
                      <a:pt x="542" y="0"/>
                    </a:moveTo>
                    <a:cubicBezTo>
                      <a:pt x="691" y="0"/>
                      <a:pt x="827" y="61"/>
                      <a:pt x="925" y="159"/>
                    </a:cubicBezTo>
                    <a:cubicBezTo>
                      <a:pt x="1023" y="258"/>
                      <a:pt x="1083" y="393"/>
                      <a:pt x="1083" y="542"/>
                    </a:cubicBezTo>
                    <a:cubicBezTo>
                      <a:pt x="1083" y="692"/>
                      <a:pt x="1023" y="827"/>
                      <a:pt x="925" y="926"/>
                    </a:cubicBezTo>
                    <a:cubicBezTo>
                      <a:pt x="827" y="1024"/>
                      <a:pt x="691" y="1084"/>
                      <a:pt x="542" y="1084"/>
                    </a:cubicBezTo>
                    <a:cubicBezTo>
                      <a:pt x="392" y="1084"/>
                      <a:pt x="257" y="1024"/>
                      <a:pt x="158" y="926"/>
                    </a:cubicBezTo>
                    <a:cubicBezTo>
                      <a:pt x="60" y="827"/>
                      <a:pt x="0" y="692"/>
                      <a:pt x="0" y="542"/>
                    </a:cubicBezTo>
                    <a:cubicBezTo>
                      <a:pt x="0" y="393"/>
                      <a:pt x="60" y="258"/>
                      <a:pt x="158" y="159"/>
                    </a:cubicBezTo>
                    <a:cubicBezTo>
                      <a:pt x="257" y="61"/>
                      <a:pt x="392" y="0"/>
                      <a:pt x="542" y="0"/>
                    </a:cubicBezTo>
                    <a:cubicBezTo>
                      <a:pt x="542" y="0"/>
                      <a:pt x="542" y="0"/>
                      <a:pt x="542" y="0"/>
                    </a:cubicBezTo>
                    <a:close/>
                    <a:moveTo>
                      <a:pt x="517" y="1000"/>
                    </a:moveTo>
                    <a:cubicBezTo>
                      <a:pt x="517" y="1000"/>
                      <a:pt x="517" y="1000"/>
                      <a:pt x="517" y="1000"/>
                    </a:cubicBezTo>
                    <a:cubicBezTo>
                      <a:pt x="517" y="825"/>
                      <a:pt x="517" y="825"/>
                      <a:pt x="517" y="825"/>
                    </a:cubicBezTo>
                    <a:cubicBezTo>
                      <a:pt x="468" y="827"/>
                      <a:pt x="420" y="837"/>
                      <a:pt x="376" y="854"/>
                    </a:cubicBezTo>
                    <a:cubicBezTo>
                      <a:pt x="370" y="856"/>
                      <a:pt x="363" y="859"/>
                      <a:pt x="357" y="861"/>
                    </a:cubicBezTo>
                    <a:cubicBezTo>
                      <a:pt x="361" y="869"/>
                      <a:pt x="365" y="877"/>
                      <a:pt x="369" y="884"/>
                    </a:cubicBezTo>
                    <a:cubicBezTo>
                      <a:pt x="396" y="934"/>
                      <a:pt x="430" y="972"/>
                      <a:pt x="466" y="995"/>
                    </a:cubicBezTo>
                    <a:cubicBezTo>
                      <a:pt x="483" y="998"/>
                      <a:pt x="500" y="1000"/>
                      <a:pt x="517" y="1000"/>
                    </a:cubicBezTo>
                    <a:cubicBezTo>
                      <a:pt x="517" y="1000"/>
                      <a:pt x="517" y="1000"/>
                      <a:pt x="517" y="1000"/>
                    </a:cubicBezTo>
                    <a:close/>
                    <a:moveTo>
                      <a:pt x="866" y="218"/>
                    </a:moveTo>
                    <a:cubicBezTo>
                      <a:pt x="866" y="218"/>
                      <a:pt x="866" y="218"/>
                      <a:pt x="866" y="218"/>
                    </a:cubicBezTo>
                    <a:cubicBezTo>
                      <a:pt x="862" y="214"/>
                      <a:pt x="858" y="211"/>
                      <a:pt x="855" y="207"/>
                    </a:cubicBezTo>
                    <a:cubicBezTo>
                      <a:pt x="835" y="223"/>
                      <a:pt x="813" y="236"/>
                      <a:pt x="791" y="248"/>
                    </a:cubicBezTo>
                    <a:cubicBezTo>
                      <a:pt x="820" y="325"/>
                      <a:pt x="839" y="418"/>
                      <a:pt x="842" y="517"/>
                    </a:cubicBezTo>
                    <a:cubicBezTo>
                      <a:pt x="1000" y="517"/>
                      <a:pt x="1000" y="517"/>
                      <a:pt x="1000" y="517"/>
                    </a:cubicBezTo>
                    <a:cubicBezTo>
                      <a:pt x="993" y="401"/>
                      <a:pt x="943" y="296"/>
                      <a:pt x="866" y="218"/>
                    </a:cubicBezTo>
                    <a:cubicBezTo>
                      <a:pt x="866" y="218"/>
                      <a:pt x="866" y="218"/>
                      <a:pt x="866" y="218"/>
                    </a:cubicBezTo>
                    <a:close/>
                    <a:moveTo>
                      <a:pt x="815" y="174"/>
                    </a:moveTo>
                    <a:cubicBezTo>
                      <a:pt x="815" y="174"/>
                      <a:pt x="815" y="174"/>
                      <a:pt x="815" y="174"/>
                    </a:cubicBezTo>
                    <a:cubicBezTo>
                      <a:pt x="787" y="153"/>
                      <a:pt x="755" y="135"/>
                      <a:pt x="722" y="120"/>
                    </a:cubicBezTo>
                    <a:cubicBezTo>
                      <a:pt x="735" y="138"/>
                      <a:pt x="747" y="156"/>
                      <a:pt x="758" y="177"/>
                    </a:cubicBezTo>
                    <a:cubicBezTo>
                      <a:pt x="763" y="185"/>
                      <a:pt x="767" y="193"/>
                      <a:pt x="771" y="202"/>
                    </a:cubicBezTo>
                    <a:cubicBezTo>
                      <a:pt x="787" y="194"/>
                      <a:pt x="801" y="184"/>
                      <a:pt x="815" y="174"/>
                    </a:cubicBezTo>
                    <a:cubicBezTo>
                      <a:pt x="815" y="174"/>
                      <a:pt x="815" y="174"/>
                      <a:pt x="815" y="174"/>
                    </a:cubicBezTo>
                    <a:close/>
                    <a:moveTo>
                      <a:pt x="617" y="90"/>
                    </a:moveTo>
                    <a:cubicBezTo>
                      <a:pt x="617" y="90"/>
                      <a:pt x="617" y="90"/>
                      <a:pt x="617" y="90"/>
                    </a:cubicBezTo>
                    <a:cubicBezTo>
                      <a:pt x="601" y="87"/>
                      <a:pt x="584" y="85"/>
                      <a:pt x="567" y="84"/>
                    </a:cubicBezTo>
                    <a:cubicBezTo>
                      <a:pt x="567" y="260"/>
                      <a:pt x="567" y="260"/>
                      <a:pt x="567" y="260"/>
                    </a:cubicBezTo>
                    <a:cubicBezTo>
                      <a:pt x="616" y="258"/>
                      <a:pt x="664" y="247"/>
                      <a:pt x="707" y="231"/>
                    </a:cubicBezTo>
                    <a:cubicBezTo>
                      <a:pt x="714" y="229"/>
                      <a:pt x="720" y="226"/>
                      <a:pt x="726" y="224"/>
                    </a:cubicBezTo>
                    <a:cubicBezTo>
                      <a:pt x="723" y="216"/>
                      <a:pt x="719" y="208"/>
                      <a:pt x="714" y="201"/>
                    </a:cubicBezTo>
                    <a:cubicBezTo>
                      <a:pt x="687" y="151"/>
                      <a:pt x="654" y="112"/>
                      <a:pt x="617" y="90"/>
                    </a:cubicBezTo>
                    <a:cubicBezTo>
                      <a:pt x="617" y="90"/>
                      <a:pt x="617" y="90"/>
                      <a:pt x="617" y="90"/>
                    </a:cubicBezTo>
                    <a:close/>
                    <a:moveTo>
                      <a:pt x="517" y="84"/>
                    </a:moveTo>
                    <a:cubicBezTo>
                      <a:pt x="517" y="84"/>
                      <a:pt x="517" y="84"/>
                      <a:pt x="517" y="84"/>
                    </a:cubicBezTo>
                    <a:cubicBezTo>
                      <a:pt x="500" y="85"/>
                      <a:pt x="483" y="88"/>
                      <a:pt x="466" y="90"/>
                    </a:cubicBezTo>
                    <a:cubicBezTo>
                      <a:pt x="430" y="112"/>
                      <a:pt x="396" y="151"/>
                      <a:pt x="369" y="201"/>
                    </a:cubicBezTo>
                    <a:cubicBezTo>
                      <a:pt x="365" y="208"/>
                      <a:pt x="361" y="216"/>
                      <a:pt x="357" y="224"/>
                    </a:cubicBezTo>
                    <a:cubicBezTo>
                      <a:pt x="363" y="226"/>
                      <a:pt x="370" y="229"/>
                      <a:pt x="376" y="231"/>
                    </a:cubicBezTo>
                    <a:cubicBezTo>
                      <a:pt x="420" y="247"/>
                      <a:pt x="467" y="258"/>
                      <a:pt x="517" y="260"/>
                    </a:cubicBezTo>
                    <a:cubicBezTo>
                      <a:pt x="517" y="84"/>
                      <a:pt x="517" y="84"/>
                      <a:pt x="517" y="84"/>
                    </a:cubicBezTo>
                    <a:cubicBezTo>
                      <a:pt x="517" y="84"/>
                      <a:pt x="517" y="84"/>
                      <a:pt x="517" y="84"/>
                    </a:cubicBezTo>
                    <a:close/>
                    <a:moveTo>
                      <a:pt x="362" y="120"/>
                    </a:moveTo>
                    <a:cubicBezTo>
                      <a:pt x="362" y="120"/>
                      <a:pt x="362" y="120"/>
                      <a:pt x="362" y="120"/>
                    </a:cubicBezTo>
                    <a:cubicBezTo>
                      <a:pt x="328" y="135"/>
                      <a:pt x="297" y="153"/>
                      <a:pt x="268" y="174"/>
                    </a:cubicBezTo>
                    <a:cubicBezTo>
                      <a:pt x="283" y="184"/>
                      <a:pt x="297" y="194"/>
                      <a:pt x="312" y="202"/>
                    </a:cubicBezTo>
                    <a:cubicBezTo>
                      <a:pt x="316" y="193"/>
                      <a:pt x="320" y="185"/>
                      <a:pt x="325" y="177"/>
                    </a:cubicBezTo>
                    <a:cubicBezTo>
                      <a:pt x="336" y="156"/>
                      <a:pt x="349" y="138"/>
                      <a:pt x="362" y="120"/>
                    </a:cubicBezTo>
                    <a:cubicBezTo>
                      <a:pt x="362" y="120"/>
                      <a:pt x="362" y="120"/>
                      <a:pt x="362" y="120"/>
                    </a:cubicBezTo>
                    <a:close/>
                    <a:moveTo>
                      <a:pt x="229" y="207"/>
                    </a:moveTo>
                    <a:cubicBezTo>
                      <a:pt x="229" y="207"/>
                      <a:pt x="229" y="207"/>
                      <a:pt x="229" y="207"/>
                    </a:cubicBezTo>
                    <a:cubicBezTo>
                      <a:pt x="225" y="211"/>
                      <a:pt x="221" y="214"/>
                      <a:pt x="218" y="218"/>
                    </a:cubicBezTo>
                    <a:cubicBezTo>
                      <a:pt x="140" y="296"/>
                      <a:pt x="90" y="401"/>
                      <a:pt x="84" y="517"/>
                    </a:cubicBezTo>
                    <a:cubicBezTo>
                      <a:pt x="242" y="517"/>
                      <a:pt x="242" y="517"/>
                      <a:pt x="242" y="517"/>
                    </a:cubicBezTo>
                    <a:cubicBezTo>
                      <a:pt x="245" y="418"/>
                      <a:pt x="263" y="325"/>
                      <a:pt x="292" y="248"/>
                    </a:cubicBezTo>
                    <a:cubicBezTo>
                      <a:pt x="270" y="236"/>
                      <a:pt x="249" y="223"/>
                      <a:pt x="229" y="207"/>
                    </a:cubicBezTo>
                    <a:cubicBezTo>
                      <a:pt x="229" y="207"/>
                      <a:pt x="229" y="207"/>
                      <a:pt x="229" y="207"/>
                    </a:cubicBezTo>
                    <a:close/>
                    <a:moveTo>
                      <a:pt x="84" y="567"/>
                    </a:moveTo>
                    <a:cubicBezTo>
                      <a:pt x="84" y="567"/>
                      <a:pt x="84" y="567"/>
                      <a:pt x="84" y="567"/>
                    </a:cubicBezTo>
                    <a:cubicBezTo>
                      <a:pt x="90" y="684"/>
                      <a:pt x="140" y="789"/>
                      <a:pt x="218" y="867"/>
                    </a:cubicBezTo>
                    <a:cubicBezTo>
                      <a:pt x="229" y="878"/>
                      <a:pt x="229" y="878"/>
                      <a:pt x="229" y="878"/>
                    </a:cubicBezTo>
                    <a:cubicBezTo>
                      <a:pt x="249" y="863"/>
                      <a:pt x="270" y="849"/>
                      <a:pt x="292" y="837"/>
                    </a:cubicBezTo>
                    <a:cubicBezTo>
                      <a:pt x="263" y="760"/>
                      <a:pt x="245" y="667"/>
                      <a:pt x="242" y="567"/>
                    </a:cubicBezTo>
                    <a:cubicBezTo>
                      <a:pt x="84" y="567"/>
                      <a:pt x="84" y="567"/>
                      <a:pt x="84" y="567"/>
                    </a:cubicBezTo>
                    <a:cubicBezTo>
                      <a:pt x="84" y="567"/>
                      <a:pt x="84" y="567"/>
                      <a:pt x="84" y="567"/>
                    </a:cubicBezTo>
                    <a:close/>
                    <a:moveTo>
                      <a:pt x="268" y="911"/>
                    </a:moveTo>
                    <a:cubicBezTo>
                      <a:pt x="268" y="911"/>
                      <a:pt x="268" y="911"/>
                      <a:pt x="268" y="911"/>
                    </a:cubicBezTo>
                    <a:cubicBezTo>
                      <a:pt x="297" y="932"/>
                      <a:pt x="328" y="950"/>
                      <a:pt x="362" y="964"/>
                    </a:cubicBezTo>
                    <a:cubicBezTo>
                      <a:pt x="349" y="948"/>
                      <a:pt x="336" y="929"/>
                      <a:pt x="325" y="908"/>
                    </a:cubicBezTo>
                    <a:cubicBezTo>
                      <a:pt x="320" y="900"/>
                      <a:pt x="316" y="892"/>
                      <a:pt x="312" y="883"/>
                    </a:cubicBezTo>
                    <a:cubicBezTo>
                      <a:pt x="297" y="891"/>
                      <a:pt x="283" y="900"/>
                      <a:pt x="268" y="911"/>
                    </a:cubicBezTo>
                    <a:cubicBezTo>
                      <a:pt x="268" y="911"/>
                      <a:pt x="268" y="911"/>
                      <a:pt x="268" y="911"/>
                    </a:cubicBezTo>
                    <a:close/>
                    <a:moveTo>
                      <a:pt x="567" y="1000"/>
                    </a:moveTo>
                    <a:cubicBezTo>
                      <a:pt x="567" y="1000"/>
                      <a:pt x="567" y="1000"/>
                      <a:pt x="567" y="1000"/>
                    </a:cubicBezTo>
                    <a:cubicBezTo>
                      <a:pt x="584" y="1000"/>
                      <a:pt x="601" y="998"/>
                      <a:pt x="617" y="995"/>
                    </a:cubicBezTo>
                    <a:cubicBezTo>
                      <a:pt x="654" y="972"/>
                      <a:pt x="687" y="934"/>
                      <a:pt x="714" y="884"/>
                    </a:cubicBezTo>
                    <a:cubicBezTo>
                      <a:pt x="719" y="877"/>
                      <a:pt x="723" y="869"/>
                      <a:pt x="726" y="861"/>
                    </a:cubicBezTo>
                    <a:cubicBezTo>
                      <a:pt x="720" y="859"/>
                      <a:pt x="714" y="856"/>
                      <a:pt x="707" y="854"/>
                    </a:cubicBezTo>
                    <a:cubicBezTo>
                      <a:pt x="664" y="837"/>
                      <a:pt x="616" y="828"/>
                      <a:pt x="566" y="825"/>
                    </a:cubicBezTo>
                    <a:cubicBezTo>
                      <a:pt x="566" y="1000"/>
                      <a:pt x="566" y="1000"/>
                      <a:pt x="566" y="1000"/>
                    </a:cubicBezTo>
                    <a:cubicBezTo>
                      <a:pt x="567" y="1000"/>
                      <a:pt x="567" y="1000"/>
                      <a:pt x="567" y="1000"/>
                    </a:cubicBezTo>
                    <a:close/>
                    <a:moveTo>
                      <a:pt x="722" y="964"/>
                    </a:moveTo>
                    <a:cubicBezTo>
                      <a:pt x="722" y="964"/>
                      <a:pt x="722" y="964"/>
                      <a:pt x="722" y="964"/>
                    </a:cubicBezTo>
                    <a:cubicBezTo>
                      <a:pt x="755" y="950"/>
                      <a:pt x="787" y="932"/>
                      <a:pt x="815" y="911"/>
                    </a:cubicBezTo>
                    <a:cubicBezTo>
                      <a:pt x="801" y="900"/>
                      <a:pt x="787" y="891"/>
                      <a:pt x="771" y="883"/>
                    </a:cubicBezTo>
                    <a:cubicBezTo>
                      <a:pt x="767" y="892"/>
                      <a:pt x="763" y="900"/>
                      <a:pt x="758" y="908"/>
                    </a:cubicBezTo>
                    <a:cubicBezTo>
                      <a:pt x="747" y="929"/>
                      <a:pt x="735" y="948"/>
                      <a:pt x="722" y="964"/>
                    </a:cubicBezTo>
                    <a:cubicBezTo>
                      <a:pt x="722" y="964"/>
                      <a:pt x="722" y="964"/>
                      <a:pt x="722" y="964"/>
                    </a:cubicBezTo>
                    <a:close/>
                    <a:moveTo>
                      <a:pt x="855" y="878"/>
                    </a:moveTo>
                    <a:cubicBezTo>
                      <a:pt x="855" y="878"/>
                      <a:pt x="855" y="878"/>
                      <a:pt x="855" y="878"/>
                    </a:cubicBezTo>
                    <a:cubicBezTo>
                      <a:pt x="866" y="867"/>
                      <a:pt x="866" y="867"/>
                      <a:pt x="866" y="867"/>
                    </a:cubicBezTo>
                    <a:cubicBezTo>
                      <a:pt x="943" y="789"/>
                      <a:pt x="993" y="684"/>
                      <a:pt x="1000" y="567"/>
                    </a:cubicBezTo>
                    <a:cubicBezTo>
                      <a:pt x="842" y="567"/>
                      <a:pt x="842" y="567"/>
                      <a:pt x="842" y="567"/>
                    </a:cubicBezTo>
                    <a:cubicBezTo>
                      <a:pt x="839" y="667"/>
                      <a:pt x="820" y="760"/>
                      <a:pt x="791" y="837"/>
                    </a:cubicBezTo>
                    <a:cubicBezTo>
                      <a:pt x="813" y="849"/>
                      <a:pt x="835" y="863"/>
                      <a:pt x="855" y="878"/>
                    </a:cubicBezTo>
                    <a:cubicBezTo>
                      <a:pt x="855" y="878"/>
                      <a:pt x="855" y="878"/>
                      <a:pt x="855" y="878"/>
                    </a:cubicBezTo>
                    <a:close/>
                    <a:moveTo>
                      <a:pt x="746" y="269"/>
                    </a:moveTo>
                    <a:cubicBezTo>
                      <a:pt x="746" y="269"/>
                      <a:pt x="746" y="269"/>
                      <a:pt x="746" y="269"/>
                    </a:cubicBezTo>
                    <a:cubicBezTo>
                      <a:pt x="739" y="272"/>
                      <a:pt x="732" y="275"/>
                      <a:pt x="725" y="278"/>
                    </a:cubicBezTo>
                    <a:cubicBezTo>
                      <a:pt x="675" y="296"/>
                      <a:pt x="622" y="308"/>
                      <a:pt x="567" y="310"/>
                    </a:cubicBezTo>
                    <a:cubicBezTo>
                      <a:pt x="567" y="517"/>
                      <a:pt x="567" y="517"/>
                      <a:pt x="567" y="517"/>
                    </a:cubicBezTo>
                    <a:cubicBezTo>
                      <a:pt x="792" y="517"/>
                      <a:pt x="792" y="517"/>
                      <a:pt x="792" y="517"/>
                    </a:cubicBezTo>
                    <a:cubicBezTo>
                      <a:pt x="789" y="425"/>
                      <a:pt x="772" y="340"/>
                      <a:pt x="746" y="269"/>
                    </a:cubicBezTo>
                    <a:cubicBezTo>
                      <a:pt x="746" y="269"/>
                      <a:pt x="746" y="269"/>
                      <a:pt x="746" y="269"/>
                    </a:cubicBezTo>
                    <a:close/>
                    <a:moveTo>
                      <a:pt x="517" y="310"/>
                    </a:moveTo>
                    <a:cubicBezTo>
                      <a:pt x="517" y="310"/>
                      <a:pt x="517" y="310"/>
                      <a:pt x="517" y="310"/>
                    </a:cubicBezTo>
                    <a:cubicBezTo>
                      <a:pt x="462" y="308"/>
                      <a:pt x="409" y="296"/>
                      <a:pt x="358" y="278"/>
                    </a:cubicBezTo>
                    <a:cubicBezTo>
                      <a:pt x="352" y="275"/>
                      <a:pt x="345" y="272"/>
                      <a:pt x="338" y="269"/>
                    </a:cubicBezTo>
                    <a:cubicBezTo>
                      <a:pt x="311" y="340"/>
                      <a:pt x="294" y="425"/>
                      <a:pt x="292" y="517"/>
                    </a:cubicBezTo>
                    <a:cubicBezTo>
                      <a:pt x="517" y="517"/>
                      <a:pt x="517" y="517"/>
                      <a:pt x="517" y="517"/>
                    </a:cubicBezTo>
                    <a:cubicBezTo>
                      <a:pt x="517" y="310"/>
                      <a:pt x="517" y="310"/>
                      <a:pt x="517" y="310"/>
                    </a:cubicBezTo>
                    <a:cubicBezTo>
                      <a:pt x="517" y="310"/>
                      <a:pt x="517" y="310"/>
                      <a:pt x="517" y="310"/>
                    </a:cubicBezTo>
                    <a:close/>
                    <a:moveTo>
                      <a:pt x="517" y="775"/>
                    </a:moveTo>
                    <a:cubicBezTo>
                      <a:pt x="517" y="775"/>
                      <a:pt x="517" y="775"/>
                      <a:pt x="517" y="775"/>
                    </a:cubicBezTo>
                    <a:cubicBezTo>
                      <a:pt x="517" y="567"/>
                      <a:pt x="517" y="567"/>
                      <a:pt x="517" y="567"/>
                    </a:cubicBezTo>
                    <a:cubicBezTo>
                      <a:pt x="292" y="567"/>
                      <a:pt x="292" y="567"/>
                      <a:pt x="292" y="567"/>
                    </a:cubicBezTo>
                    <a:cubicBezTo>
                      <a:pt x="294" y="659"/>
                      <a:pt x="311" y="744"/>
                      <a:pt x="338" y="815"/>
                    </a:cubicBezTo>
                    <a:cubicBezTo>
                      <a:pt x="345" y="813"/>
                      <a:pt x="352" y="810"/>
                      <a:pt x="359" y="807"/>
                    </a:cubicBezTo>
                    <a:cubicBezTo>
                      <a:pt x="409" y="789"/>
                      <a:pt x="462" y="777"/>
                      <a:pt x="517" y="775"/>
                    </a:cubicBezTo>
                    <a:cubicBezTo>
                      <a:pt x="517" y="775"/>
                      <a:pt x="517" y="775"/>
                      <a:pt x="517" y="775"/>
                    </a:cubicBezTo>
                    <a:close/>
                    <a:moveTo>
                      <a:pt x="567" y="775"/>
                    </a:moveTo>
                    <a:cubicBezTo>
                      <a:pt x="567" y="775"/>
                      <a:pt x="567" y="775"/>
                      <a:pt x="567" y="775"/>
                    </a:cubicBezTo>
                    <a:cubicBezTo>
                      <a:pt x="622" y="778"/>
                      <a:pt x="675" y="789"/>
                      <a:pt x="725" y="807"/>
                    </a:cubicBezTo>
                    <a:cubicBezTo>
                      <a:pt x="732" y="810"/>
                      <a:pt x="739" y="813"/>
                      <a:pt x="746" y="815"/>
                    </a:cubicBezTo>
                    <a:cubicBezTo>
                      <a:pt x="772" y="744"/>
                      <a:pt x="789" y="659"/>
                      <a:pt x="792" y="567"/>
                    </a:cubicBezTo>
                    <a:cubicBezTo>
                      <a:pt x="567" y="567"/>
                      <a:pt x="567" y="567"/>
                      <a:pt x="567" y="567"/>
                    </a:cubicBezTo>
                    <a:cubicBezTo>
                      <a:pt x="567" y="775"/>
                      <a:pt x="567" y="775"/>
                      <a:pt x="567" y="775"/>
                    </a:cubicBezTo>
                    <a:cubicBezTo>
                      <a:pt x="567" y="775"/>
                      <a:pt x="567" y="775"/>
                      <a:pt x="567" y="7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117668" y="1763703"/>
              <a:ext cx="818941" cy="820169"/>
              <a:chOff x="6823556" y="2263197"/>
              <a:chExt cx="1091921" cy="109355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823556" y="2263197"/>
                <a:ext cx="1091921" cy="1093558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任意多边形 33"/>
              <p:cNvSpPr>
                <a:spLocks/>
              </p:cNvSpPr>
              <p:nvPr/>
            </p:nvSpPr>
            <p:spPr bwMode="auto">
              <a:xfrm>
                <a:off x="7106175" y="2612943"/>
                <a:ext cx="526681" cy="394065"/>
              </a:xfrm>
              <a:custGeom>
                <a:avLst/>
                <a:gdLst>
                  <a:gd name="T0" fmla="*/ 828 w 1296"/>
                  <a:gd name="T1" fmla="*/ 522 h 972"/>
                  <a:gd name="T2" fmla="*/ 504 w 1296"/>
                  <a:gd name="T3" fmla="*/ 288 h 972"/>
                  <a:gd name="T4" fmla="*/ 445 w 1296"/>
                  <a:gd name="T5" fmla="*/ 648 h 972"/>
                  <a:gd name="T6" fmla="*/ 1175 w 1296"/>
                  <a:gd name="T7" fmla="*/ 0 h 972"/>
                  <a:gd name="T8" fmla="*/ 0 w 1296"/>
                  <a:gd name="T9" fmla="*/ 122 h 972"/>
                  <a:gd name="T10" fmla="*/ 121 w 1296"/>
                  <a:gd name="T11" fmla="*/ 972 h 972"/>
                  <a:gd name="T12" fmla="*/ 1296 w 1296"/>
                  <a:gd name="T13" fmla="*/ 850 h 972"/>
                  <a:gd name="T14" fmla="*/ 1175 w 1296"/>
                  <a:gd name="T15" fmla="*/ 0 h 972"/>
                  <a:gd name="T16" fmla="*/ 202 w 1296"/>
                  <a:gd name="T17" fmla="*/ 891 h 972"/>
                  <a:gd name="T18" fmla="*/ 81 w 1296"/>
                  <a:gd name="T19" fmla="*/ 850 h 972"/>
                  <a:gd name="T20" fmla="*/ 122 w 1296"/>
                  <a:gd name="T21" fmla="*/ 729 h 972"/>
                  <a:gd name="T22" fmla="*/ 243 w 1296"/>
                  <a:gd name="T23" fmla="*/ 770 h 972"/>
                  <a:gd name="T24" fmla="*/ 243 w 1296"/>
                  <a:gd name="T25" fmla="*/ 526 h 972"/>
                  <a:gd name="T26" fmla="*/ 122 w 1296"/>
                  <a:gd name="T27" fmla="*/ 567 h 972"/>
                  <a:gd name="T28" fmla="*/ 81 w 1296"/>
                  <a:gd name="T29" fmla="*/ 446 h 972"/>
                  <a:gd name="T30" fmla="*/ 202 w 1296"/>
                  <a:gd name="T31" fmla="*/ 405 h 972"/>
                  <a:gd name="T32" fmla="*/ 243 w 1296"/>
                  <a:gd name="T33" fmla="*/ 526 h 972"/>
                  <a:gd name="T34" fmla="*/ 202 w 1296"/>
                  <a:gd name="T35" fmla="*/ 243 h 972"/>
                  <a:gd name="T36" fmla="*/ 81 w 1296"/>
                  <a:gd name="T37" fmla="*/ 202 h 972"/>
                  <a:gd name="T38" fmla="*/ 122 w 1296"/>
                  <a:gd name="T39" fmla="*/ 81 h 972"/>
                  <a:gd name="T40" fmla="*/ 243 w 1296"/>
                  <a:gd name="T41" fmla="*/ 122 h 972"/>
                  <a:gd name="T42" fmla="*/ 972 w 1296"/>
                  <a:gd name="T43" fmla="*/ 891 h 972"/>
                  <a:gd name="T44" fmla="*/ 324 w 1296"/>
                  <a:gd name="T45" fmla="*/ 81 h 972"/>
                  <a:gd name="T46" fmla="*/ 972 w 1296"/>
                  <a:gd name="T47" fmla="*/ 891 h 972"/>
                  <a:gd name="T48" fmla="*/ 1174 w 1296"/>
                  <a:gd name="T49" fmla="*/ 891 h 972"/>
                  <a:gd name="T50" fmla="*/ 1053 w 1296"/>
                  <a:gd name="T51" fmla="*/ 850 h 972"/>
                  <a:gd name="T52" fmla="*/ 1094 w 1296"/>
                  <a:gd name="T53" fmla="*/ 729 h 972"/>
                  <a:gd name="T54" fmla="*/ 1215 w 1296"/>
                  <a:gd name="T55" fmla="*/ 770 h 972"/>
                  <a:gd name="T56" fmla="*/ 1215 w 1296"/>
                  <a:gd name="T57" fmla="*/ 526 h 972"/>
                  <a:gd name="T58" fmla="*/ 1094 w 1296"/>
                  <a:gd name="T59" fmla="*/ 567 h 972"/>
                  <a:gd name="T60" fmla="*/ 1053 w 1296"/>
                  <a:gd name="T61" fmla="*/ 446 h 972"/>
                  <a:gd name="T62" fmla="*/ 1174 w 1296"/>
                  <a:gd name="T63" fmla="*/ 405 h 972"/>
                  <a:gd name="T64" fmla="*/ 1215 w 1296"/>
                  <a:gd name="T65" fmla="*/ 526 h 972"/>
                  <a:gd name="T66" fmla="*/ 1174 w 1296"/>
                  <a:gd name="T67" fmla="*/ 243 h 972"/>
                  <a:gd name="T68" fmla="*/ 1053 w 1296"/>
                  <a:gd name="T69" fmla="*/ 202 h 972"/>
                  <a:gd name="T70" fmla="*/ 1094 w 1296"/>
                  <a:gd name="T71" fmla="*/ 81 h 972"/>
                  <a:gd name="T72" fmla="*/ 1215 w 1296"/>
                  <a:gd name="T73" fmla="*/ 122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6" h="972">
                    <a:moveTo>
                      <a:pt x="504" y="684"/>
                    </a:moveTo>
                    <a:cubicBezTo>
                      <a:pt x="828" y="522"/>
                      <a:pt x="828" y="522"/>
                      <a:pt x="828" y="522"/>
                    </a:cubicBezTo>
                    <a:cubicBezTo>
                      <a:pt x="858" y="507"/>
                      <a:pt x="858" y="465"/>
                      <a:pt x="828" y="450"/>
                    </a:cubicBezTo>
                    <a:cubicBezTo>
                      <a:pt x="504" y="288"/>
                      <a:pt x="504" y="288"/>
                      <a:pt x="504" y="288"/>
                    </a:cubicBezTo>
                    <a:cubicBezTo>
                      <a:pt x="477" y="274"/>
                      <a:pt x="445" y="294"/>
                      <a:pt x="445" y="324"/>
                    </a:cubicBezTo>
                    <a:cubicBezTo>
                      <a:pt x="445" y="648"/>
                      <a:pt x="445" y="648"/>
                      <a:pt x="445" y="648"/>
                    </a:cubicBezTo>
                    <a:cubicBezTo>
                      <a:pt x="445" y="678"/>
                      <a:pt x="477" y="698"/>
                      <a:pt x="504" y="684"/>
                    </a:cubicBezTo>
                    <a:close/>
                    <a:moveTo>
                      <a:pt x="1175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54" y="0"/>
                      <a:pt x="0" y="55"/>
                      <a:pt x="0" y="122"/>
                    </a:cubicBezTo>
                    <a:cubicBezTo>
                      <a:pt x="0" y="850"/>
                      <a:pt x="0" y="850"/>
                      <a:pt x="0" y="850"/>
                    </a:cubicBezTo>
                    <a:cubicBezTo>
                      <a:pt x="0" y="917"/>
                      <a:pt x="54" y="972"/>
                      <a:pt x="121" y="972"/>
                    </a:cubicBezTo>
                    <a:cubicBezTo>
                      <a:pt x="1175" y="972"/>
                      <a:pt x="1175" y="972"/>
                      <a:pt x="1175" y="972"/>
                    </a:cubicBezTo>
                    <a:cubicBezTo>
                      <a:pt x="1242" y="972"/>
                      <a:pt x="1296" y="917"/>
                      <a:pt x="1296" y="850"/>
                    </a:cubicBezTo>
                    <a:cubicBezTo>
                      <a:pt x="1296" y="122"/>
                      <a:pt x="1296" y="122"/>
                      <a:pt x="1296" y="122"/>
                    </a:cubicBezTo>
                    <a:cubicBezTo>
                      <a:pt x="1296" y="55"/>
                      <a:pt x="1242" y="0"/>
                      <a:pt x="1175" y="0"/>
                    </a:cubicBezTo>
                    <a:close/>
                    <a:moveTo>
                      <a:pt x="243" y="850"/>
                    </a:moveTo>
                    <a:cubicBezTo>
                      <a:pt x="243" y="873"/>
                      <a:pt x="226" y="891"/>
                      <a:pt x="202" y="891"/>
                    </a:cubicBezTo>
                    <a:cubicBezTo>
                      <a:pt x="122" y="891"/>
                      <a:pt x="122" y="891"/>
                      <a:pt x="122" y="891"/>
                    </a:cubicBezTo>
                    <a:cubicBezTo>
                      <a:pt x="99" y="891"/>
                      <a:pt x="81" y="874"/>
                      <a:pt x="81" y="850"/>
                    </a:cubicBezTo>
                    <a:cubicBezTo>
                      <a:pt x="81" y="770"/>
                      <a:pt x="81" y="770"/>
                      <a:pt x="81" y="770"/>
                    </a:cubicBezTo>
                    <a:cubicBezTo>
                      <a:pt x="81" y="747"/>
                      <a:pt x="98" y="729"/>
                      <a:pt x="122" y="729"/>
                    </a:cubicBezTo>
                    <a:cubicBezTo>
                      <a:pt x="202" y="729"/>
                      <a:pt x="202" y="729"/>
                      <a:pt x="202" y="729"/>
                    </a:cubicBezTo>
                    <a:cubicBezTo>
                      <a:pt x="225" y="729"/>
                      <a:pt x="243" y="746"/>
                      <a:pt x="243" y="770"/>
                    </a:cubicBezTo>
                    <a:cubicBezTo>
                      <a:pt x="243" y="850"/>
                      <a:pt x="243" y="850"/>
                      <a:pt x="243" y="850"/>
                    </a:cubicBezTo>
                    <a:close/>
                    <a:moveTo>
                      <a:pt x="243" y="526"/>
                    </a:moveTo>
                    <a:cubicBezTo>
                      <a:pt x="243" y="549"/>
                      <a:pt x="226" y="567"/>
                      <a:pt x="202" y="567"/>
                    </a:cubicBezTo>
                    <a:cubicBezTo>
                      <a:pt x="122" y="567"/>
                      <a:pt x="122" y="567"/>
                      <a:pt x="122" y="567"/>
                    </a:cubicBezTo>
                    <a:cubicBezTo>
                      <a:pt x="99" y="567"/>
                      <a:pt x="81" y="550"/>
                      <a:pt x="81" y="526"/>
                    </a:cubicBezTo>
                    <a:cubicBezTo>
                      <a:pt x="81" y="446"/>
                      <a:pt x="81" y="446"/>
                      <a:pt x="81" y="446"/>
                    </a:cubicBezTo>
                    <a:cubicBezTo>
                      <a:pt x="81" y="423"/>
                      <a:pt x="98" y="405"/>
                      <a:pt x="122" y="405"/>
                    </a:cubicBezTo>
                    <a:cubicBezTo>
                      <a:pt x="202" y="405"/>
                      <a:pt x="202" y="405"/>
                      <a:pt x="202" y="405"/>
                    </a:cubicBezTo>
                    <a:cubicBezTo>
                      <a:pt x="225" y="405"/>
                      <a:pt x="243" y="422"/>
                      <a:pt x="243" y="446"/>
                    </a:cubicBezTo>
                    <a:cubicBezTo>
                      <a:pt x="243" y="526"/>
                      <a:pt x="243" y="526"/>
                      <a:pt x="243" y="526"/>
                    </a:cubicBezTo>
                    <a:close/>
                    <a:moveTo>
                      <a:pt x="243" y="202"/>
                    </a:moveTo>
                    <a:cubicBezTo>
                      <a:pt x="243" y="225"/>
                      <a:pt x="226" y="243"/>
                      <a:pt x="202" y="243"/>
                    </a:cubicBezTo>
                    <a:cubicBezTo>
                      <a:pt x="122" y="243"/>
                      <a:pt x="122" y="243"/>
                      <a:pt x="122" y="243"/>
                    </a:cubicBezTo>
                    <a:cubicBezTo>
                      <a:pt x="99" y="243"/>
                      <a:pt x="81" y="226"/>
                      <a:pt x="81" y="202"/>
                    </a:cubicBezTo>
                    <a:cubicBezTo>
                      <a:pt x="81" y="122"/>
                      <a:pt x="81" y="122"/>
                      <a:pt x="81" y="122"/>
                    </a:cubicBezTo>
                    <a:cubicBezTo>
                      <a:pt x="81" y="99"/>
                      <a:pt x="98" y="81"/>
                      <a:pt x="122" y="81"/>
                    </a:cubicBezTo>
                    <a:cubicBezTo>
                      <a:pt x="202" y="81"/>
                      <a:pt x="202" y="81"/>
                      <a:pt x="202" y="81"/>
                    </a:cubicBezTo>
                    <a:cubicBezTo>
                      <a:pt x="225" y="81"/>
                      <a:pt x="243" y="98"/>
                      <a:pt x="243" y="122"/>
                    </a:cubicBezTo>
                    <a:cubicBezTo>
                      <a:pt x="243" y="202"/>
                      <a:pt x="243" y="202"/>
                      <a:pt x="243" y="202"/>
                    </a:cubicBezTo>
                    <a:close/>
                    <a:moveTo>
                      <a:pt x="972" y="891"/>
                    </a:moveTo>
                    <a:cubicBezTo>
                      <a:pt x="324" y="891"/>
                      <a:pt x="324" y="891"/>
                      <a:pt x="324" y="891"/>
                    </a:cubicBezTo>
                    <a:cubicBezTo>
                      <a:pt x="324" y="81"/>
                      <a:pt x="324" y="81"/>
                      <a:pt x="324" y="81"/>
                    </a:cubicBezTo>
                    <a:cubicBezTo>
                      <a:pt x="972" y="81"/>
                      <a:pt x="972" y="81"/>
                      <a:pt x="972" y="81"/>
                    </a:cubicBezTo>
                    <a:cubicBezTo>
                      <a:pt x="972" y="891"/>
                      <a:pt x="972" y="891"/>
                      <a:pt x="972" y="891"/>
                    </a:cubicBezTo>
                    <a:close/>
                    <a:moveTo>
                      <a:pt x="1215" y="850"/>
                    </a:moveTo>
                    <a:cubicBezTo>
                      <a:pt x="1215" y="873"/>
                      <a:pt x="1198" y="891"/>
                      <a:pt x="1174" y="891"/>
                    </a:cubicBezTo>
                    <a:cubicBezTo>
                      <a:pt x="1094" y="891"/>
                      <a:pt x="1094" y="891"/>
                      <a:pt x="1094" y="891"/>
                    </a:cubicBezTo>
                    <a:cubicBezTo>
                      <a:pt x="1071" y="891"/>
                      <a:pt x="1053" y="874"/>
                      <a:pt x="1053" y="850"/>
                    </a:cubicBezTo>
                    <a:cubicBezTo>
                      <a:pt x="1053" y="770"/>
                      <a:pt x="1053" y="770"/>
                      <a:pt x="1053" y="770"/>
                    </a:cubicBezTo>
                    <a:cubicBezTo>
                      <a:pt x="1053" y="747"/>
                      <a:pt x="1070" y="729"/>
                      <a:pt x="1094" y="729"/>
                    </a:cubicBezTo>
                    <a:cubicBezTo>
                      <a:pt x="1174" y="729"/>
                      <a:pt x="1174" y="729"/>
                      <a:pt x="1174" y="729"/>
                    </a:cubicBezTo>
                    <a:cubicBezTo>
                      <a:pt x="1197" y="729"/>
                      <a:pt x="1215" y="746"/>
                      <a:pt x="1215" y="770"/>
                    </a:cubicBezTo>
                    <a:cubicBezTo>
                      <a:pt x="1215" y="850"/>
                      <a:pt x="1215" y="850"/>
                      <a:pt x="1215" y="850"/>
                    </a:cubicBezTo>
                    <a:close/>
                    <a:moveTo>
                      <a:pt x="1215" y="526"/>
                    </a:moveTo>
                    <a:cubicBezTo>
                      <a:pt x="1215" y="549"/>
                      <a:pt x="1198" y="567"/>
                      <a:pt x="1174" y="567"/>
                    </a:cubicBezTo>
                    <a:cubicBezTo>
                      <a:pt x="1094" y="567"/>
                      <a:pt x="1094" y="567"/>
                      <a:pt x="1094" y="567"/>
                    </a:cubicBezTo>
                    <a:cubicBezTo>
                      <a:pt x="1071" y="567"/>
                      <a:pt x="1053" y="550"/>
                      <a:pt x="1053" y="526"/>
                    </a:cubicBezTo>
                    <a:cubicBezTo>
                      <a:pt x="1053" y="446"/>
                      <a:pt x="1053" y="446"/>
                      <a:pt x="1053" y="446"/>
                    </a:cubicBezTo>
                    <a:cubicBezTo>
                      <a:pt x="1053" y="423"/>
                      <a:pt x="1070" y="405"/>
                      <a:pt x="1094" y="405"/>
                    </a:cubicBezTo>
                    <a:cubicBezTo>
                      <a:pt x="1174" y="405"/>
                      <a:pt x="1174" y="405"/>
                      <a:pt x="1174" y="405"/>
                    </a:cubicBezTo>
                    <a:cubicBezTo>
                      <a:pt x="1197" y="405"/>
                      <a:pt x="1215" y="422"/>
                      <a:pt x="1215" y="446"/>
                    </a:cubicBezTo>
                    <a:cubicBezTo>
                      <a:pt x="1215" y="526"/>
                      <a:pt x="1215" y="526"/>
                      <a:pt x="1215" y="526"/>
                    </a:cubicBezTo>
                    <a:close/>
                    <a:moveTo>
                      <a:pt x="1215" y="202"/>
                    </a:moveTo>
                    <a:cubicBezTo>
                      <a:pt x="1215" y="225"/>
                      <a:pt x="1198" y="243"/>
                      <a:pt x="1174" y="243"/>
                    </a:cubicBezTo>
                    <a:cubicBezTo>
                      <a:pt x="1094" y="243"/>
                      <a:pt x="1094" y="243"/>
                      <a:pt x="1094" y="243"/>
                    </a:cubicBezTo>
                    <a:cubicBezTo>
                      <a:pt x="1071" y="243"/>
                      <a:pt x="1053" y="226"/>
                      <a:pt x="1053" y="202"/>
                    </a:cubicBezTo>
                    <a:cubicBezTo>
                      <a:pt x="1053" y="122"/>
                      <a:pt x="1053" y="122"/>
                      <a:pt x="1053" y="122"/>
                    </a:cubicBezTo>
                    <a:cubicBezTo>
                      <a:pt x="1053" y="99"/>
                      <a:pt x="1070" y="81"/>
                      <a:pt x="1094" y="81"/>
                    </a:cubicBezTo>
                    <a:cubicBezTo>
                      <a:pt x="1174" y="81"/>
                      <a:pt x="1174" y="81"/>
                      <a:pt x="1174" y="81"/>
                    </a:cubicBezTo>
                    <a:cubicBezTo>
                      <a:pt x="1197" y="81"/>
                      <a:pt x="1215" y="98"/>
                      <a:pt x="1215" y="122"/>
                    </a:cubicBezTo>
                    <a:cubicBezTo>
                      <a:pt x="1215" y="202"/>
                      <a:pt x="1215" y="202"/>
                      <a:pt x="1215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86788" y="1463735"/>
            <a:ext cx="7570425" cy="2453798"/>
            <a:chOff x="1049050" y="2313863"/>
            <a:chExt cx="10093900" cy="3271730"/>
          </a:xfrm>
        </p:grpSpPr>
        <p:sp>
          <p:nvSpPr>
            <p:cNvPr id="13" name="文本框 68"/>
            <p:cNvSpPr txBox="1"/>
            <p:nvPr/>
          </p:nvSpPr>
          <p:spPr>
            <a:xfrm>
              <a:off x="1049050" y="2313863"/>
              <a:ext cx="2963331" cy="214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 anchorCtr="0">
              <a:normAutofit fontScale="92500" lnSpcReduction="20000"/>
            </a:bodyPr>
            <a:lstStyle/>
            <a:p>
              <a:pPr marL="0" marR="0" lvl="0" indent="0" algn="r" rtl="0">
                <a:buSzPct val="25000"/>
                <a:buNone/>
              </a:pPr>
              <a:r>
                <a:rPr lang="zh-CN" altLang="en-US" sz="1400" b="1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4" name="文本框 69"/>
            <p:cNvSpPr txBox="1"/>
            <p:nvPr/>
          </p:nvSpPr>
          <p:spPr>
            <a:xfrm>
              <a:off x="1049050" y="2590226"/>
              <a:ext cx="2963331" cy="3782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rmAutofit fontScale="92500" lnSpcReduction="20000"/>
            </a:bodyPr>
            <a:lstStyle/>
            <a:p>
              <a:pPr marL="0" marR="0" lvl="0" indent="0" algn="r" rtl="0">
                <a:lnSpc>
                  <a:spcPct val="120000"/>
                </a:lnSpc>
                <a:buSzPct val="25000"/>
                <a:buNone/>
              </a:pP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15" name="文本框 70"/>
            <p:cNvSpPr txBox="1"/>
            <p:nvPr/>
          </p:nvSpPr>
          <p:spPr>
            <a:xfrm>
              <a:off x="1049050" y="4930965"/>
              <a:ext cx="2963331" cy="214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 anchorCtr="0">
              <a:normAutofit fontScale="92500" lnSpcReduction="20000"/>
            </a:bodyPr>
            <a:lstStyle/>
            <a:p>
              <a:pPr marL="0" marR="0" lvl="0" indent="0" algn="r" rtl="0">
                <a:buSzPct val="25000"/>
                <a:buNone/>
              </a:pPr>
              <a:r>
                <a:rPr lang="zh-CN" altLang="en-US" sz="1400" b="1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6" name="文本框 71"/>
            <p:cNvSpPr txBox="1"/>
            <p:nvPr/>
          </p:nvSpPr>
          <p:spPr>
            <a:xfrm>
              <a:off x="1049050" y="5207330"/>
              <a:ext cx="2963331" cy="3782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rmAutofit fontScale="92500" lnSpcReduction="20000"/>
            </a:bodyPr>
            <a:lstStyle/>
            <a:p>
              <a:pPr marL="0" marR="0" lvl="0" indent="0" algn="r" rtl="0">
                <a:lnSpc>
                  <a:spcPct val="120000"/>
                </a:lnSpc>
                <a:buSzPct val="25000"/>
                <a:buNone/>
              </a:pP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17" name="文本框 72"/>
            <p:cNvSpPr txBox="1"/>
            <p:nvPr/>
          </p:nvSpPr>
          <p:spPr>
            <a:xfrm>
              <a:off x="1049050" y="3616372"/>
              <a:ext cx="2353362" cy="214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 anchorCtr="0">
              <a:normAutofit fontScale="92500" lnSpcReduction="20000"/>
            </a:bodyPr>
            <a:lstStyle/>
            <a:p>
              <a:pPr marL="0" marR="0" lvl="0" indent="0" algn="r" rtl="0">
                <a:buSzPct val="25000"/>
                <a:buNone/>
              </a:pPr>
              <a:r>
                <a:rPr lang="zh-CN" altLang="en-US" sz="1400" b="1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8" name="文本框 73"/>
            <p:cNvSpPr txBox="1"/>
            <p:nvPr/>
          </p:nvSpPr>
          <p:spPr>
            <a:xfrm>
              <a:off x="1049050" y="3892735"/>
              <a:ext cx="2353362" cy="3782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rmAutofit fontScale="92500" lnSpcReduction="20000"/>
            </a:bodyPr>
            <a:lstStyle/>
            <a:p>
              <a:pPr marL="0" marR="0" lvl="0" indent="0" algn="r" rtl="0">
                <a:lnSpc>
                  <a:spcPct val="120000"/>
                </a:lnSpc>
                <a:buSzPct val="25000"/>
                <a:buNone/>
              </a:pP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19" name="文本框 74"/>
            <p:cNvSpPr txBox="1"/>
            <p:nvPr/>
          </p:nvSpPr>
          <p:spPr>
            <a:xfrm>
              <a:off x="8179619" y="2313863"/>
              <a:ext cx="2963331" cy="214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 anchorCtr="0">
              <a:normAutofit fontScale="92500" lnSpcReduction="20000"/>
            </a:bodyPr>
            <a:lstStyle/>
            <a:p>
              <a:pPr marL="0" marR="0" lvl="0" indent="0" algn="l" rtl="0">
                <a:buSzPct val="25000"/>
                <a:buNone/>
              </a:pPr>
              <a:r>
                <a:rPr lang="zh-CN" altLang="en-US" sz="1400" b="1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20" name="文本框 75"/>
            <p:cNvSpPr txBox="1"/>
            <p:nvPr/>
          </p:nvSpPr>
          <p:spPr>
            <a:xfrm>
              <a:off x="8179619" y="2590226"/>
              <a:ext cx="2963331" cy="3782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20000"/>
                </a:lnSpc>
                <a:buSzPct val="25000"/>
                <a:buNone/>
              </a:pP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21" name="文本框 76"/>
            <p:cNvSpPr txBox="1"/>
            <p:nvPr/>
          </p:nvSpPr>
          <p:spPr>
            <a:xfrm>
              <a:off x="8179619" y="4930965"/>
              <a:ext cx="2963331" cy="214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 anchorCtr="0">
              <a:normAutofit fontScale="92500" lnSpcReduction="20000"/>
            </a:bodyPr>
            <a:lstStyle/>
            <a:p>
              <a:pPr marL="0" marR="0" lvl="0" indent="0" algn="l" rtl="0">
                <a:buSzPct val="25000"/>
                <a:buNone/>
              </a:pPr>
              <a:r>
                <a:rPr lang="zh-CN" altLang="en-US" sz="1400" b="1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22" name="文本框 77"/>
            <p:cNvSpPr txBox="1"/>
            <p:nvPr/>
          </p:nvSpPr>
          <p:spPr>
            <a:xfrm>
              <a:off x="8179619" y="5207330"/>
              <a:ext cx="2963331" cy="3782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20000"/>
                </a:lnSpc>
                <a:buSzPct val="25000"/>
                <a:buNone/>
              </a:pP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23" name="文本框 78"/>
            <p:cNvSpPr txBox="1"/>
            <p:nvPr/>
          </p:nvSpPr>
          <p:spPr>
            <a:xfrm>
              <a:off x="8789585" y="3616372"/>
              <a:ext cx="2353362" cy="214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 anchorCtr="0">
              <a:normAutofit fontScale="92500" lnSpcReduction="20000"/>
            </a:bodyPr>
            <a:lstStyle/>
            <a:p>
              <a:pPr marL="0" marR="0" lvl="0" indent="0" algn="l" rtl="0">
                <a:buSzPct val="25000"/>
                <a:buNone/>
              </a:pPr>
              <a:r>
                <a:rPr lang="zh-CN" altLang="en-US" sz="1400" b="1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24" name="文本框 79"/>
            <p:cNvSpPr txBox="1"/>
            <p:nvPr/>
          </p:nvSpPr>
          <p:spPr>
            <a:xfrm>
              <a:off x="8789585" y="3892735"/>
              <a:ext cx="2353362" cy="3782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rmAutofit fontScale="92500" lnSpcReduction="20000"/>
            </a:bodyPr>
            <a:lstStyle/>
            <a:p>
              <a:pPr marL="0" marR="0" lvl="0" indent="0" algn="l" rtl="0">
                <a:lnSpc>
                  <a:spcPct val="120000"/>
                </a:lnSpc>
                <a:buSzPct val="25000"/>
                <a:buNone/>
              </a:pP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000" b="0" i="0" u="none" strike="noStrike" cap="none" baseline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67368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902293" y="669784"/>
            <a:ext cx="1679070" cy="1906483"/>
            <a:chOff x="3902293" y="669784"/>
            <a:chExt cx="1679070" cy="1906483"/>
          </a:xfrm>
        </p:grpSpPr>
        <p:sp>
          <p:nvSpPr>
            <p:cNvPr id="10" name="Rectangle 31"/>
            <p:cNvSpPr/>
            <p:nvPr/>
          </p:nvSpPr>
          <p:spPr>
            <a:xfrm>
              <a:off x="3902293" y="870696"/>
              <a:ext cx="1679070" cy="432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11" name="Rectangle 32"/>
            <p:cNvSpPr/>
            <p:nvPr/>
          </p:nvSpPr>
          <p:spPr>
            <a:xfrm>
              <a:off x="3902293" y="669784"/>
              <a:ext cx="1339413" cy="167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7" name="Freeform: Shape 19"/>
            <p:cNvSpPr/>
            <p:nvPr/>
          </p:nvSpPr>
          <p:spPr>
            <a:xfrm>
              <a:off x="4149014" y="1368194"/>
              <a:ext cx="837780" cy="120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extrusionOk="0">
                  <a:moveTo>
                    <a:pt x="2817" y="7689"/>
                  </a:moveTo>
                  <a:cubicBezTo>
                    <a:pt x="164" y="11117"/>
                    <a:pt x="-760" y="15289"/>
                    <a:pt x="670" y="19391"/>
                  </a:cubicBezTo>
                  <a:cubicBezTo>
                    <a:pt x="937" y="20158"/>
                    <a:pt x="1275" y="20895"/>
                    <a:pt x="1681" y="21600"/>
                  </a:cubicBezTo>
                  <a:cubicBezTo>
                    <a:pt x="2702" y="21510"/>
                    <a:pt x="3727" y="21360"/>
                    <a:pt x="4751" y="21149"/>
                  </a:cubicBezTo>
                  <a:cubicBezTo>
                    <a:pt x="10229" y="20021"/>
                    <a:pt x="14610" y="17338"/>
                    <a:pt x="17263" y="13911"/>
                  </a:cubicBezTo>
                  <a:cubicBezTo>
                    <a:pt x="19916" y="10483"/>
                    <a:pt x="20840" y="6311"/>
                    <a:pt x="19410" y="2209"/>
                  </a:cubicBezTo>
                  <a:cubicBezTo>
                    <a:pt x="19143" y="1442"/>
                    <a:pt x="18805" y="705"/>
                    <a:pt x="18399" y="0"/>
                  </a:cubicBezTo>
                  <a:cubicBezTo>
                    <a:pt x="17378" y="90"/>
                    <a:pt x="16353" y="240"/>
                    <a:pt x="15329" y="451"/>
                  </a:cubicBezTo>
                  <a:cubicBezTo>
                    <a:pt x="9851" y="1579"/>
                    <a:pt x="5470" y="4262"/>
                    <a:pt x="2817" y="7689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20"/>
            <p:cNvSpPr/>
            <p:nvPr/>
          </p:nvSpPr>
          <p:spPr>
            <a:xfrm rot="18000000">
              <a:off x="4069237" y="1883276"/>
              <a:ext cx="1005714" cy="167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812810" y="669784"/>
            <a:ext cx="1679070" cy="1901287"/>
            <a:chOff x="1812810" y="669784"/>
            <a:chExt cx="1679070" cy="1901287"/>
          </a:xfrm>
        </p:grpSpPr>
        <p:sp>
          <p:nvSpPr>
            <p:cNvPr id="4" name="Rectangle 37"/>
            <p:cNvSpPr/>
            <p:nvPr/>
          </p:nvSpPr>
          <p:spPr>
            <a:xfrm>
              <a:off x="1812810" y="870696"/>
              <a:ext cx="1679070" cy="432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812810" y="669784"/>
              <a:ext cx="1339413" cy="167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9" name="Freeform: Shape 17"/>
            <p:cNvSpPr/>
            <p:nvPr/>
          </p:nvSpPr>
          <p:spPr>
            <a:xfrm>
              <a:off x="1821739" y="1362999"/>
              <a:ext cx="837780" cy="1208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extrusionOk="0">
                  <a:moveTo>
                    <a:pt x="2817" y="7689"/>
                  </a:moveTo>
                  <a:cubicBezTo>
                    <a:pt x="164" y="11117"/>
                    <a:pt x="-760" y="15289"/>
                    <a:pt x="670" y="19391"/>
                  </a:cubicBezTo>
                  <a:cubicBezTo>
                    <a:pt x="937" y="20158"/>
                    <a:pt x="1275" y="20895"/>
                    <a:pt x="1681" y="21600"/>
                  </a:cubicBezTo>
                  <a:cubicBezTo>
                    <a:pt x="2702" y="21510"/>
                    <a:pt x="3727" y="21360"/>
                    <a:pt x="4751" y="21149"/>
                  </a:cubicBezTo>
                  <a:cubicBezTo>
                    <a:pt x="10229" y="20021"/>
                    <a:pt x="14610" y="17338"/>
                    <a:pt x="17263" y="13911"/>
                  </a:cubicBezTo>
                  <a:cubicBezTo>
                    <a:pt x="19916" y="10483"/>
                    <a:pt x="20840" y="6311"/>
                    <a:pt x="19410" y="2209"/>
                  </a:cubicBezTo>
                  <a:cubicBezTo>
                    <a:pt x="19143" y="1442"/>
                    <a:pt x="18805" y="705"/>
                    <a:pt x="18399" y="0"/>
                  </a:cubicBezTo>
                  <a:cubicBezTo>
                    <a:pt x="17378" y="90"/>
                    <a:pt x="16353" y="240"/>
                    <a:pt x="15329" y="451"/>
                  </a:cubicBezTo>
                  <a:cubicBezTo>
                    <a:pt x="9851" y="1579"/>
                    <a:pt x="5470" y="4262"/>
                    <a:pt x="2817" y="7689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18"/>
            <p:cNvSpPr/>
            <p:nvPr/>
          </p:nvSpPr>
          <p:spPr>
            <a:xfrm rot="18000000">
              <a:off x="1737480" y="1883276"/>
              <a:ext cx="1005713" cy="167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0" y="2076709"/>
            <a:ext cx="7670858" cy="1351424"/>
            <a:chOff x="0" y="2076709"/>
            <a:chExt cx="7670858" cy="1351424"/>
          </a:xfrm>
        </p:grpSpPr>
        <p:sp>
          <p:nvSpPr>
            <p:cNvPr id="14" name="Freeform: Shape 21"/>
            <p:cNvSpPr/>
            <p:nvPr/>
          </p:nvSpPr>
          <p:spPr>
            <a:xfrm>
              <a:off x="0" y="2076709"/>
              <a:ext cx="7670858" cy="1351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4" extrusionOk="0">
                  <a:moveTo>
                    <a:pt x="4816" y="1"/>
                  </a:moveTo>
                  <a:cubicBezTo>
                    <a:pt x="3131" y="-46"/>
                    <a:pt x="1481" y="1187"/>
                    <a:pt x="5" y="3399"/>
                  </a:cubicBezTo>
                  <a:lnTo>
                    <a:pt x="0" y="21554"/>
                  </a:lnTo>
                  <a:cubicBezTo>
                    <a:pt x="1109" y="15102"/>
                    <a:pt x="2649" y="10604"/>
                    <a:pt x="4369" y="8786"/>
                  </a:cubicBezTo>
                  <a:cubicBezTo>
                    <a:pt x="6694" y="6332"/>
                    <a:pt x="9069" y="8974"/>
                    <a:pt x="11416" y="10696"/>
                  </a:cubicBezTo>
                  <a:cubicBezTo>
                    <a:pt x="12629" y="11585"/>
                    <a:pt x="13851" y="12212"/>
                    <a:pt x="15078" y="12231"/>
                  </a:cubicBezTo>
                  <a:cubicBezTo>
                    <a:pt x="17128" y="12264"/>
                    <a:pt x="19207" y="10216"/>
                    <a:pt x="20976" y="5372"/>
                  </a:cubicBezTo>
                  <a:cubicBezTo>
                    <a:pt x="21195" y="4774"/>
                    <a:pt x="21393" y="4037"/>
                    <a:pt x="21600" y="3376"/>
                  </a:cubicBezTo>
                  <a:lnTo>
                    <a:pt x="21600" y="3296"/>
                  </a:lnTo>
                  <a:cubicBezTo>
                    <a:pt x="21303" y="3964"/>
                    <a:pt x="20992" y="4545"/>
                    <a:pt x="20680" y="5071"/>
                  </a:cubicBezTo>
                  <a:cubicBezTo>
                    <a:pt x="19230" y="7511"/>
                    <a:pt x="17709" y="9115"/>
                    <a:pt x="16147" y="9417"/>
                  </a:cubicBezTo>
                  <a:cubicBezTo>
                    <a:pt x="14053" y="9823"/>
                    <a:pt x="12715" y="7258"/>
                    <a:pt x="11190" y="5181"/>
                  </a:cubicBezTo>
                  <a:cubicBezTo>
                    <a:pt x="9396" y="2740"/>
                    <a:pt x="7477" y="581"/>
                    <a:pt x="5539" y="101"/>
                  </a:cubicBezTo>
                  <a:cubicBezTo>
                    <a:pt x="5298" y="41"/>
                    <a:pt x="5056" y="8"/>
                    <a:pt x="481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23"/>
            <p:cNvSpPr/>
            <p:nvPr/>
          </p:nvSpPr>
          <p:spPr>
            <a:xfrm rot="10800000" flipH="1">
              <a:off x="4687664" y="2135981"/>
              <a:ext cx="1466029" cy="415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8" extrusionOk="0">
                  <a:moveTo>
                    <a:pt x="3946" y="0"/>
                  </a:moveTo>
                  <a:lnTo>
                    <a:pt x="0" y="3319"/>
                  </a:lnTo>
                  <a:cubicBezTo>
                    <a:pt x="1053" y="6000"/>
                    <a:pt x="2601" y="9469"/>
                    <a:pt x="4417" y="12351"/>
                  </a:cubicBezTo>
                  <a:cubicBezTo>
                    <a:pt x="7113" y="16632"/>
                    <a:pt x="9944" y="18906"/>
                    <a:pt x="12783" y="20223"/>
                  </a:cubicBezTo>
                  <a:cubicBezTo>
                    <a:pt x="14166" y="20865"/>
                    <a:pt x="15556" y="21284"/>
                    <a:pt x="16951" y="21434"/>
                  </a:cubicBezTo>
                  <a:cubicBezTo>
                    <a:pt x="18502" y="21600"/>
                    <a:pt x="20053" y="21443"/>
                    <a:pt x="21600" y="20959"/>
                  </a:cubicBezTo>
                  <a:lnTo>
                    <a:pt x="21568" y="20547"/>
                  </a:lnTo>
                  <a:cubicBezTo>
                    <a:pt x="20119" y="20362"/>
                    <a:pt x="16673" y="19195"/>
                    <a:pt x="12893" y="15491"/>
                  </a:cubicBezTo>
                  <a:cubicBezTo>
                    <a:pt x="9808" y="12469"/>
                    <a:pt x="6568" y="7945"/>
                    <a:pt x="3946" y="0"/>
                  </a:cubicBezTo>
                  <a:close/>
                </a:path>
              </a:pathLst>
            </a:custGeom>
            <a:solidFill>
              <a:srgbClr val="E5E5E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22"/>
            <p:cNvSpPr/>
            <p:nvPr/>
          </p:nvSpPr>
          <p:spPr>
            <a:xfrm>
              <a:off x="5932132" y="2794214"/>
              <a:ext cx="1738726" cy="475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75" extrusionOk="0">
                  <a:moveTo>
                    <a:pt x="3081" y="0"/>
                  </a:moveTo>
                  <a:lnTo>
                    <a:pt x="0" y="1084"/>
                  </a:lnTo>
                  <a:cubicBezTo>
                    <a:pt x="1009" y="3651"/>
                    <a:pt x="3269" y="9083"/>
                    <a:pt x="6411" y="13330"/>
                  </a:cubicBezTo>
                  <a:cubicBezTo>
                    <a:pt x="11171" y="19763"/>
                    <a:pt x="16496" y="21600"/>
                    <a:pt x="21600" y="18190"/>
                  </a:cubicBezTo>
                  <a:lnTo>
                    <a:pt x="21600" y="18076"/>
                  </a:lnTo>
                  <a:cubicBezTo>
                    <a:pt x="20877" y="18184"/>
                    <a:pt x="17615" y="18411"/>
                    <a:pt x="13876" y="16276"/>
                  </a:cubicBezTo>
                  <a:cubicBezTo>
                    <a:pt x="10044" y="14088"/>
                    <a:pt x="5727" y="9423"/>
                    <a:pt x="3081" y="0"/>
                  </a:cubicBezTo>
                  <a:close/>
                </a:path>
              </a:pathLst>
            </a:custGeom>
            <a:solidFill>
              <a:srgbClr val="E5E5E5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988050" y="669784"/>
            <a:ext cx="1679070" cy="2023813"/>
            <a:chOff x="5988050" y="669784"/>
            <a:chExt cx="1679070" cy="2023813"/>
          </a:xfrm>
        </p:grpSpPr>
        <p:sp>
          <p:nvSpPr>
            <p:cNvPr id="12" name="Rectangle 29"/>
            <p:cNvSpPr/>
            <p:nvPr/>
          </p:nvSpPr>
          <p:spPr>
            <a:xfrm>
              <a:off x="5988050" y="870696"/>
              <a:ext cx="1679070" cy="432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13" name="Rectangle 30"/>
            <p:cNvSpPr/>
            <p:nvPr/>
          </p:nvSpPr>
          <p:spPr>
            <a:xfrm>
              <a:off x="5988050" y="669784"/>
              <a:ext cx="1339413" cy="167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21" name="Freeform: Shape 15"/>
            <p:cNvSpPr/>
            <p:nvPr/>
          </p:nvSpPr>
          <p:spPr>
            <a:xfrm>
              <a:off x="6238868" y="1485524"/>
              <a:ext cx="837780" cy="120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extrusionOk="0">
                  <a:moveTo>
                    <a:pt x="2817" y="7689"/>
                  </a:moveTo>
                  <a:cubicBezTo>
                    <a:pt x="5470" y="4262"/>
                    <a:pt x="9851" y="1579"/>
                    <a:pt x="15329" y="451"/>
                  </a:cubicBezTo>
                  <a:cubicBezTo>
                    <a:pt x="16353" y="240"/>
                    <a:pt x="17378" y="90"/>
                    <a:pt x="18399" y="0"/>
                  </a:cubicBezTo>
                  <a:cubicBezTo>
                    <a:pt x="18805" y="705"/>
                    <a:pt x="19143" y="1442"/>
                    <a:pt x="19410" y="2209"/>
                  </a:cubicBezTo>
                  <a:cubicBezTo>
                    <a:pt x="20840" y="6312"/>
                    <a:pt x="19916" y="10483"/>
                    <a:pt x="17263" y="13911"/>
                  </a:cubicBezTo>
                  <a:cubicBezTo>
                    <a:pt x="14610" y="17338"/>
                    <a:pt x="10229" y="20021"/>
                    <a:pt x="4751" y="21149"/>
                  </a:cubicBezTo>
                  <a:cubicBezTo>
                    <a:pt x="3727" y="21360"/>
                    <a:pt x="2702" y="21510"/>
                    <a:pt x="1681" y="21600"/>
                  </a:cubicBezTo>
                  <a:cubicBezTo>
                    <a:pt x="1275" y="20895"/>
                    <a:pt x="937" y="20158"/>
                    <a:pt x="670" y="19391"/>
                  </a:cubicBezTo>
                  <a:cubicBezTo>
                    <a:pt x="-760" y="15289"/>
                    <a:pt x="164" y="11117"/>
                    <a:pt x="2817" y="7689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16"/>
            <p:cNvSpPr/>
            <p:nvPr/>
          </p:nvSpPr>
          <p:spPr>
            <a:xfrm rot="18000000">
              <a:off x="6154900" y="2012160"/>
              <a:ext cx="1005713" cy="167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176021" y="2664604"/>
            <a:ext cx="1679070" cy="1809112"/>
            <a:chOff x="5176021" y="2664604"/>
            <a:chExt cx="1679070" cy="1809112"/>
          </a:xfrm>
        </p:grpSpPr>
        <p:sp>
          <p:nvSpPr>
            <p:cNvPr id="8" name="Rectangle 33"/>
            <p:cNvSpPr/>
            <p:nvPr/>
          </p:nvSpPr>
          <p:spPr>
            <a:xfrm>
              <a:off x="5176021" y="4041685"/>
              <a:ext cx="1679070" cy="432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9" name="Rectangle 34"/>
            <p:cNvSpPr/>
            <p:nvPr/>
          </p:nvSpPr>
          <p:spPr>
            <a:xfrm>
              <a:off x="5176021" y="3840773"/>
              <a:ext cx="1339413" cy="167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23" name="Freeform: Shape 13"/>
            <p:cNvSpPr/>
            <p:nvPr/>
          </p:nvSpPr>
          <p:spPr>
            <a:xfrm>
              <a:off x="5176021" y="2664604"/>
              <a:ext cx="886917" cy="1142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21600" extrusionOk="0">
                  <a:moveTo>
                    <a:pt x="16713" y="7027"/>
                  </a:moveTo>
                  <a:cubicBezTo>
                    <a:pt x="13800" y="3600"/>
                    <a:pt x="9323" y="1075"/>
                    <a:pt x="3973" y="264"/>
                  </a:cubicBezTo>
                  <a:cubicBezTo>
                    <a:pt x="2973" y="112"/>
                    <a:pt x="1980" y="25"/>
                    <a:pt x="996" y="0"/>
                  </a:cubicBezTo>
                  <a:cubicBezTo>
                    <a:pt x="688" y="770"/>
                    <a:pt x="448" y="1569"/>
                    <a:pt x="279" y="2396"/>
                  </a:cubicBezTo>
                  <a:cubicBezTo>
                    <a:pt x="-626" y="6815"/>
                    <a:pt x="722" y="11145"/>
                    <a:pt x="3635" y="14573"/>
                  </a:cubicBezTo>
                  <a:cubicBezTo>
                    <a:pt x="6548" y="18000"/>
                    <a:pt x="11025" y="20525"/>
                    <a:pt x="16375" y="21336"/>
                  </a:cubicBezTo>
                  <a:cubicBezTo>
                    <a:pt x="17375" y="21488"/>
                    <a:pt x="18368" y="21575"/>
                    <a:pt x="19352" y="21600"/>
                  </a:cubicBezTo>
                  <a:cubicBezTo>
                    <a:pt x="19660" y="20830"/>
                    <a:pt x="19900" y="20031"/>
                    <a:pt x="20069" y="19204"/>
                  </a:cubicBezTo>
                  <a:cubicBezTo>
                    <a:pt x="20974" y="14785"/>
                    <a:pt x="19626" y="10455"/>
                    <a:pt x="16713" y="7027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14"/>
            <p:cNvSpPr/>
            <p:nvPr/>
          </p:nvSpPr>
          <p:spPr>
            <a:xfrm rot="3300000">
              <a:off x="5091931" y="3119189"/>
              <a:ext cx="1005713" cy="167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46094" y="2332938"/>
            <a:ext cx="1679070" cy="2140778"/>
            <a:chOff x="2946094" y="2332938"/>
            <a:chExt cx="1679070" cy="2140778"/>
          </a:xfrm>
        </p:grpSpPr>
        <p:sp>
          <p:nvSpPr>
            <p:cNvPr id="6" name="Rectangle 35"/>
            <p:cNvSpPr/>
            <p:nvPr/>
          </p:nvSpPr>
          <p:spPr>
            <a:xfrm>
              <a:off x="2946094" y="4041685"/>
              <a:ext cx="1679070" cy="432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7" name="Rectangle 36"/>
            <p:cNvSpPr/>
            <p:nvPr/>
          </p:nvSpPr>
          <p:spPr>
            <a:xfrm>
              <a:off x="2946094" y="3840773"/>
              <a:ext cx="1339413" cy="167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25" name="Freeform: Shape 11"/>
            <p:cNvSpPr/>
            <p:nvPr/>
          </p:nvSpPr>
          <p:spPr>
            <a:xfrm>
              <a:off x="3045111" y="2332938"/>
              <a:ext cx="837780" cy="1208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extrusionOk="0">
                  <a:moveTo>
                    <a:pt x="17263" y="7689"/>
                  </a:moveTo>
                  <a:cubicBezTo>
                    <a:pt x="14610" y="4262"/>
                    <a:pt x="10229" y="1579"/>
                    <a:pt x="4751" y="451"/>
                  </a:cubicBezTo>
                  <a:cubicBezTo>
                    <a:pt x="3727" y="240"/>
                    <a:pt x="2702" y="90"/>
                    <a:pt x="1681" y="0"/>
                  </a:cubicBezTo>
                  <a:cubicBezTo>
                    <a:pt x="1275" y="705"/>
                    <a:pt x="937" y="1442"/>
                    <a:pt x="670" y="2209"/>
                  </a:cubicBezTo>
                  <a:cubicBezTo>
                    <a:pt x="-760" y="6312"/>
                    <a:pt x="164" y="10483"/>
                    <a:pt x="2817" y="13911"/>
                  </a:cubicBezTo>
                  <a:cubicBezTo>
                    <a:pt x="5470" y="17338"/>
                    <a:pt x="9851" y="20021"/>
                    <a:pt x="15329" y="21149"/>
                  </a:cubicBezTo>
                  <a:cubicBezTo>
                    <a:pt x="16353" y="21360"/>
                    <a:pt x="17378" y="21510"/>
                    <a:pt x="18399" y="21600"/>
                  </a:cubicBezTo>
                  <a:cubicBezTo>
                    <a:pt x="18805" y="20895"/>
                    <a:pt x="19143" y="20158"/>
                    <a:pt x="19410" y="19391"/>
                  </a:cubicBezTo>
                  <a:cubicBezTo>
                    <a:pt x="20840" y="15289"/>
                    <a:pt x="19916" y="11117"/>
                    <a:pt x="17263" y="7689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12"/>
            <p:cNvSpPr/>
            <p:nvPr/>
          </p:nvSpPr>
          <p:spPr>
            <a:xfrm rot="3600000">
              <a:off x="2934355" y="2844062"/>
              <a:ext cx="1005713" cy="167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>
              <a:no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43124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921461" y="2913909"/>
            <a:ext cx="2519638" cy="148342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9" tIns="34285" rIns="68569" bIns="34285"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9003" y="2904387"/>
            <a:ext cx="2519638" cy="148342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9" tIns="34285" rIns="68569" bIns="34285"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grpSp>
        <p:nvGrpSpPr>
          <p:cNvPr id="4" name="组合 2"/>
          <p:cNvGrpSpPr/>
          <p:nvPr/>
        </p:nvGrpSpPr>
        <p:grpSpPr>
          <a:xfrm flipV="1">
            <a:off x="779002" y="1347614"/>
            <a:ext cx="7656775" cy="3040203"/>
            <a:chOff x="1038535" y="2076182"/>
            <a:chExt cx="10207704" cy="4054543"/>
          </a:xfrm>
        </p:grpSpPr>
        <p:sp>
          <p:nvSpPr>
            <p:cNvPr id="7" name="矩形 6"/>
            <p:cNvSpPr/>
            <p:nvPr/>
          </p:nvSpPr>
          <p:spPr>
            <a:xfrm flipV="1">
              <a:off x="4451636" y="2076182"/>
              <a:ext cx="3370291" cy="19783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/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sz="1100" dirty="0"/>
                <a:t>200</a:t>
              </a:r>
              <a:r>
                <a:rPr lang="zh-CN" altLang="en-US" sz="1100" dirty="0"/>
                <a:t>字以内</a:t>
              </a:r>
            </a:p>
          </p:txBody>
        </p:sp>
        <p:sp>
          <p:nvSpPr>
            <p:cNvPr id="9" name="圆角矩形 7"/>
            <p:cNvSpPr/>
            <p:nvPr/>
          </p:nvSpPr>
          <p:spPr>
            <a:xfrm>
              <a:off x="1038535" y="4152363"/>
              <a:ext cx="6783392" cy="1978362"/>
            </a:xfrm>
            <a:prstGeom prst="roundRect">
              <a:avLst>
                <a:gd name="adj" fmla="val 0"/>
              </a:avLst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3384" tIns="66693" rIns="133384" bIns="66693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8"/>
            <p:cNvSpPr txBox="1"/>
            <p:nvPr/>
          </p:nvSpPr>
          <p:spPr>
            <a:xfrm flipV="1">
              <a:off x="1343450" y="4331466"/>
              <a:ext cx="6216372" cy="1477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写内容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点击输入本栏的具体文字，简明扼要的说明分项内容，此为概念图解，请根据您的具体内容酌情修改。写内容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点击输入本栏的具体文字，简明扼要的说明分项内容，此为概念图解，请根据您的具体内容酌情修改。写内容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点击输入本栏的具体文字，简明扼要的说明分项内容，此为概念图解，请根据您的具体内容酌情修改。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7875948" y="4152363"/>
              <a:ext cx="3370291" cy="19783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dirty="0"/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sz="1100" dirty="0"/>
                <a:t>200</a:t>
              </a:r>
              <a:r>
                <a:rPr lang="zh-CN" altLang="en-US" sz="1100" dirty="0"/>
                <a:t>字以内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715282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718DB6D-6EF8-4CCA-BAA6-FB4D67F01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96" y="3713"/>
            <a:ext cx="4147984" cy="5143500"/>
          </a:xfrm>
          <a:prstGeom prst="rect">
            <a:avLst/>
          </a:prstGeom>
        </p:spPr>
      </p:pic>
      <p:sp>
        <p:nvSpPr>
          <p:cNvPr id="26" name="TextBox 48"/>
          <p:cNvSpPr txBox="1"/>
          <p:nvPr/>
        </p:nvSpPr>
        <p:spPr>
          <a:xfrm>
            <a:off x="2240541" y="2096670"/>
            <a:ext cx="28163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投资回报</a:t>
            </a:r>
            <a:endParaRPr lang="en-GB" altLang="zh-CN" sz="3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2240541" y="2676270"/>
            <a:ext cx="18994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</a:t>
            </a: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755576" y="1643920"/>
            <a:ext cx="1561914" cy="157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800" cap="all" spc="213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9800" cap="all" spc="213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85139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8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3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3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4"/>
          <p:cNvGrpSpPr/>
          <p:nvPr/>
        </p:nvGrpSpPr>
        <p:grpSpPr>
          <a:xfrm>
            <a:off x="6478457" y="1883148"/>
            <a:ext cx="1842997" cy="626833"/>
            <a:chOff x="9029821" y="3139323"/>
            <a:chExt cx="2457329" cy="835777"/>
          </a:xfrm>
        </p:grpSpPr>
        <p:sp>
          <p:nvSpPr>
            <p:cNvPr id="29" name="TextBox 45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30" name="Rectangle 46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Autofit/>
            </a:bodyPr>
            <a:lstStyle/>
            <a:p>
              <a:pPr lvl="0" defTabSz="914378">
                <a:defRPr/>
              </a:pPr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grpSp>
        <p:nvGrpSpPr>
          <p:cNvPr id="18" name="Group 47"/>
          <p:cNvGrpSpPr/>
          <p:nvPr/>
        </p:nvGrpSpPr>
        <p:grpSpPr>
          <a:xfrm>
            <a:off x="4727234" y="3795689"/>
            <a:ext cx="1842997" cy="626833"/>
            <a:chOff x="9029821" y="3139323"/>
            <a:chExt cx="2457329" cy="835777"/>
          </a:xfrm>
        </p:grpSpPr>
        <p:sp>
          <p:nvSpPr>
            <p:cNvPr id="27" name="TextBox 48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28" name="Rectangle 49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Autofit/>
            </a:bodyPr>
            <a:lstStyle/>
            <a:p>
              <a:pPr lvl="0" defTabSz="914378">
                <a:defRPr/>
              </a:pPr>
              <a:r>
                <a:rPr lang="zh-CN" altLang="en-US" sz="1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</p:grpSp>
      <p:sp>
        <p:nvSpPr>
          <p:cNvPr id="19" name="TextBox 50"/>
          <p:cNvSpPr txBox="1"/>
          <p:nvPr/>
        </p:nvSpPr>
        <p:spPr>
          <a:xfrm>
            <a:off x="2651924" y="1176725"/>
            <a:ext cx="1842997" cy="442167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algn="r" defTabSz="914378">
              <a:lnSpc>
                <a:spcPct val="120000"/>
              </a:lnSpc>
              <a:defRPr/>
            </a:pP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此部分内容作为文字排版占位显示</a:t>
            </a:r>
            <a:b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（建议使用主题字体）</a:t>
            </a:r>
          </a:p>
        </p:txBody>
      </p:sp>
      <p:sp>
        <p:nvSpPr>
          <p:cNvPr id="20" name="Rectangle 51"/>
          <p:cNvSpPr/>
          <p:nvPr/>
        </p:nvSpPr>
        <p:spPr>
          <a:xfrm>
            <a:off x="2651924" y="945902"/>
            <a:ext cx="1842997" cy="184666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lvl="0" algn="r" defTabSz="914378">
              <a:defRPr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21" name="TextBox 52"/>
          <p:cNvSpPr txBox="1"/>
          <p:nvPr/>
        </p:nvSpPr>
        <p:spPr>
          <a:xfrm>
            <a:off x="966546" y="3099007"/>
            <a:ext cx="1842997" cy="442167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algn="r" defTabSz="914378">
              <a:lnSpc>
                <a:spcPct val="120000"/>
              </a:lnSpc>
              <a:defRPr/>
            </a:pPr>
            <a:r>
              <a:rPr lang="zh-CN" altLang="en-US" sz="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此部分内容作为文字排版占位显示</a:t>
            </a:r>
            <a:br>
              <a:rPr lang="zh-CN" altLang="en-US" sz="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（建议使用主题字体）</a:t>
            </a:r>
          </a:p>
        </p:txBody>
      </p:sp>
      <p:sp>
        <p:nvSpPr>
          <p:cNvPr id="22" name="Rectangle 53"/>
          <p:cNvSpPr/>
          <p:nvPr/>
        </p:nvSpPr>
        <p:spPr>
          <a:xfrm>
            <a:off x="966546" y="2868183"/>
            <a:ext cx="1842997" cy="184666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lvl="0" algn="r" defTabSz="914378">
              <a:defRPr/>
            </a:pPr>
            <a:r>
              <a:rPr lang="zh-CN" altLang="en-US" sz="14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159792" y="0"/>
            <a:ext cx="4938717" cy="5145729"/>
            <a:chOff x="2159792" y="0"/>
            <a:chExt cx="4938717" cy="5145729"/>
          </a:xfrm>
        </p:grpSpPr>
        <p:sp>
          <p:nvSpPr>
            <p:cNvPr id="4" name="Rectangle 110"/>
            <p:cNvSpPr/>
            <p:nvPr/>
          </p:nvSpPr>
          <p:spPr>
            <a:xfrm>
              <a:off x="3954261" y="2337356"/>
              <a:ext cx="524495" cy="83326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98"/>
            <p:cNvGrpSpPr/>
            <p:nvPr/>
          </p:nvGrpSpPr>
          <p:grpSpPr>
            <a:xfrm>
              <a:off x="4628155" y="2103884"/>
              <a:ext cx="712430" cy="815942"/>
              <a:chOff x="6094673" y="2805179"/>
              <a:chExt cx="949907" cy="1087922"/>
            </a:xfrm>
          </p:grpSpPr>
          <p:sp>
            <p:nvSpPr>
              <p:cNvPr id="57" name="Freeform: Shape 37"/>
              <p:cNvSpPr/>
              <p:nvPr/>
            </p:nvSpPr>
            <p:spPr>
              <a:xfrm rot="16200000">
                <a:off x="6054724" y="2877679"/>
                <a:ext cx="1029804" cy="949905"/>
              </a:xfrm>
              <a:custGeom>
                <a:avLst/>
                <a:gdLst>
                  <a:gd name="connsiteX0" fmla="*/ 1358900 w 2946400"/>
                  <a:gd name="connsiteY0" fmla="*/ 2717800 h 2717800"/>
                  <a:gd name="connsiteX1" fmla="*/ 2946400 w 2946400"/>
                  <a:gd name="connsiteY1" fmla="*/ 2717800 h 2717800"/>
                  <a:gd name="connsiteX2" fmla="*/ 2946400 w 2946400"/>
                  <a:gd name="connsiteY2" fmla="*/ 713763 h 2717800"/>
                  <a:gd name="connsiteX3" fmla="*/ 738309 w 2946400"/>
                  <a:gd name="connsiteY3" fmla="*/ 713763 h 2717800"/>
                  <a:gd name="connsiteX4" fmla="*/ 738309 w 2946400"/>
                  <a:gd name="connsiteY4" fmla="*/ 708467 h 2717800"/>
                  <a:gd name="connsiteX5" fmla="*/ 711200 w 2946400"/>
                  <a:gd name="connsiteY5" fmla="*/ 711200 h 2717800"/>
                  <a:gd name="connsiteX6" fmla="*/ 0 w 2946400"/>
                  <a:gd name="connsiteY6" fmla="*/ 0 h 2717800"/>
                  <a:gd name="connsiteX7" fmla="*/ 0 w 2946400"/>
                  <a:gd name="connsiteY7" fmla="*/ 1358900 h 2717800"/>
                  <a:gd name="connsiteX8" fmla="*/ 13589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1358900" y="2717800"/>
                    </a:moveTo>
                    <a:lnTo>
                      <a:pt x="2946400" y="2717800"/>
                    </a:lnTo>
                    <a:lnTo>
                      <a:pt x="2946400" y="713763"/>
                    </a:lnTo>
                    <a:lnTo>
                      <a:pt x="738309" y="713763"/>
                    </a:lnTo>
                    <a:lnTo>
                      <a:pt x="738309" y="708467"/>
                    </a:lnTo>
                    <a:lnTo>
                      <a:pt x="711200" y="711200"/>
                    </a:lnTo>
                    <a:cubicBezTo>
                      <a:pt x="318415" y="711200"/>
                      <a:pt x="0" y="392785"/>
                      <a:pt x="0" y="0"/>
                    </a:cubicBezTo>
                    <a:lnTo>
                      <a:pt x="0" y="1358900"/>
                    </a:lnTo>
                    <a:cubicBezTo>
                      <a:pt x="0" y="2109400"/>
                      <a:pt x="608400" y="2717800"/>
                      <a:pt x="1358900" y="271780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Rectangle 38"/>
              <p:cNvSpPr/>
              <p:nvPr/>
            </p:nvSpPr>
            <p:spPr>
              <a:xfrm>
                <a:off x="6345254" y="2805179"/>
                <a:ext cx="699326" cy="108792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100"/>
            <p:cNvGrpSpPr/>
            <p:nvPr/>
          </p:nvGrpSpPr>
          <p:grpSpPr>
            <a:xfrm>
              <a:off x="3024222" y="3333098"/>
              <a:ext cx="712594" cy="1812631"/>
              <a:chOff x="3956096" y="4444131"/>
              <a:chExt cx="950125" cy="2416841"/>
            </a:xfrm>
          </p:grpSpPr>
          <p:sp>
            <p:nvSpPr>
              <p:cNvPr id="53" name="Rectangle 40"/>
              <p:cNvSpPr/>
              <p:nvPr/>
            </p:nvSpPr>
            <p:spPr>
              <a:xfrm>
                <a:off x="3956096" y="4444131"/>
                <a:ext cx="690955" cy="74661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4" name="Group 99"/>
              <p:cNvGrpSpPr/>
              <p:nvPr/>
            </p:nvGrpSpPr>
            <p:grpSpPr>
              <a:xfrm>
                <a:off x="3956096" y="4567970"/>
                <a:ext cx="950125" cy="2293002"/>
                <a:chOff x="3956096" y="4567970"/>
                <a:chExt cx="950125" cy="2293002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55" name="Rectangle 91"/>
                <p:cNvSpPr/>
                <p:nvPr/>
              </p:nvSpPr>
              <p:spPr>
                <a:xfrm>
                  <a:off x="3956096" y="4817440"/>
                  <a:ext cx="690955" cy="2043532"/>
                </a:xfrm>
                <a:prstGeom prst="rect">
                  <a:avLst/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Freeform: Shape 34"/>
                <p:cNvSpPr/>
                <p:nvPr/>
              </p:nvSpPr>
              <p:spPr>
                <a:xfrm rot="16200000">
                  <a:off x="3916367" y="4607919"/>
                  <a:ext cx="1029804" cy="949905"/>
                </a:xfrm>
                <a:custGeom>
                  <a:avLst/>
                  <a:gdLst>
                    <a:gd name="connsiteX0" fmla="*/ 2946400 w 2946400"/>
                    <a:gd name="connsiteY0" fmla="*/ 2717800 h 2717800"/>
                    <a:gd name="connsiteX1" fmla="*/ 2946400 w 2946400"/>
                    <a:gd name="connsiteY1" fmla="*/ 1358900 h 2717800"/>
                    <a:gd name="connsiteX2" fmla="*/ 1587500 w 2946400"/>
                    <a:gd name="connsiteY2" fmla="*/ 0 h 2717800"/>
                    <a:gd name="connsiteX3" fmla="*/ 0 w 2946400"/>
                    <a:gd name="connsiteY3" fmla="*/ 0 h 2717800"/>
                    <a:gd name="connsiteX4" fmla="*/ 0 w 2946400"/>
                    <a:gd name="connsiteY4" fmla="*/ 2004036 h 2717800"/>
                    <a:gd name="connsiteX5" fmla="*/ 2208091 w 2946400"/>
                    <a:gd name="connsiteY5" fmla="*/ 2004036 h 2717800"/>
                    <a:gd name="connsiteX6" fmla="*/ 2208091 w 2946400"/>
                    <a:gd name="connsiteY6" fmla="*/ 2009333 h 2717800"/>
                    <a:gd name="connsiteX7" fmla="*/ 2235200 w 2946400"/>
                    <a:gd name="connsiteY7" fmla="*/ 2006600 h 2717800"/>
                    <a:gd name="connsiteX8" fmla="*/ 2946400 w 2946400"/>
                    <a:gd name="connsiteY8" fmla="*/ 2717800 h 271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46400" h="2717800">
                      <a:moveTo>
                        <a:pt x="2946400" y="2717800"/>
                      </a:moveTo>
                      <a:lnTo>
                        <a:pt x="2946400" y="1358900"/>
                      </a:lnTo>
                      <a:cubicBezTo>
                        <a:pt x="2946400" y="608400"/>
                        <a:pt x="2338000" y="0"/>
                        <a:pt x="1587500" y="0"/>
                      </a:cubicBezTo>
                      <a:lnTo>
                        <a:pt x="0" y="0"/>
                      </a:lnTo>
                      <a:lnTo>
                        <a:pt x="0" y="2004036"/>
                      </a:lnTo>
                      <a:lnTo>
                        <a:pt x="2208091" y="2004036"/>
                      </a:lnTo>
                      <a:lnTo>
                        <a:pt x="2208091" y="2009333"/>
                      </a:lnTo>
                      <a:lnTo>
                        <a:pt x="2235200" y="2006600"/>
                      </a:lnTo>
                      <a:cubicBezTo>
                        <a:pt x="2627985" y="2006600"/>
                        <a:pt x="2946400" y="2325015"/>
                        <a:pt x="2946400" y="2717800"/>
                      </a:cubicBezTo>
                      <a:close/>
                    </a:path>
                  </a:pathLst>
                </a:cu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7" name="Group 93"/>
            <p:cNvGrpSpPr/>
            <p:nvPr/>
          </p:nvGrpSpPr>
          <p:grpSpPr>
            <a:xfrm>
              <a:off x="6386079" y="0"/>
              <a:ext cx="712430" cy="1021551"/>
              <a:chOff x="8438572" y="0"/>
              <a:chExt cx="949906" cy="1362068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51" name="Rectangle 35"/>
              <p:cNvSpPr/>
              <p:nvPr/>
            </p:nvSpPr>
            <p:spPr>
              <a:xfrm>
                <a:off x="8684107" y="0"/>
                <a:ext cx="704371" cy="1362068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33"/>
              <p:cNvSpPr/>
              <p:nvPr/>
            </p:nvSpPr>
            <p:spPr>
              <a:xfrm rot="16200000">
                <a:off x="8398623" y="287310"/>
                <a:ext cx="1029804" cy="949905"/>
              </a:xfrm>
              <a:custGeom>
                <a:avLst/>
                <a:gdLst>
                  <a:gd name="connsiteX0" fmla="*/ 1358900 w 2946400"/>
                  <a:gd name="connsiteY0" fmla="*/ 2717800 h 2717800"/>
                  <a:gd name="connsiteX1" fmla="*/ 2946400 w 2946400"/>
                  <a:gd name="connsiteY1" fmla="*/ 2717800 h 2717800"/>
                  <a:gd name="connsiteX2" fmla="*/ 2946400 w 2946400"/>
                  <a:gd name="connsiteY2" fmla="*/ 713763 h 2717800"/>
                  <a:gd name="connsiteX3" fmla="*/ 738309 w 2946400"/>
                  <a:gd name="connsiteY3" fmla="*/ 713763 h 2717800"/>
                  <a:gd name="connsiteX4" fmla="*/ 738309 w 2946400"/>
                  <a:gd name="connsiteY4" fmla="*/ 708467 h 2717800"/>
                  <a:gd name="connsiteX5" fmla="*/ 711200 w 2946400"/>
                  <a:gd name="connsiteY5" fmla="*/ 711200 h 2717800"/>
                  <a:gd name="connsiteX6" fmla="*/ 0 w 2946400"/>
                  <a:gd name="connsiteY6" fmla="*/ 0 h 2717800"/>
                  <a:gd name="connsiteX7" fmla="*/ 0 w 2946400"/>
                  <a:gd name="connsiteY7" fmla="*/ 1358900 h 2717800"/>
                  <a:gd name="connsiteX8" fmla="*/ 13589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1358900" y="2717800"/>
                    </a:moveTo>
                    <a:lnTo>
                      <a:pt x="2946400" y="2717800"/>
                    </a:lnTo>
                    <a:lnTo>
                      <a:pt x="2946400" y="713763"/>
                    </a:lnTo>
                    <a:lnTo>
                      <a:pt x="738309" y="713763"/>
                    </a:lnTo>
                    <a:lnTo>
                      <a:pt x="738309" y="708467"/>
                    </a:lnTo>
                    <a:lnTo>
                      <a:pt x="711200" y="711200"/>
                    </a:lnTo>
                    <a:cubicBezTo>
                      <a:pt x="318415" y="711200"/>
                      <a:pt x="0" y="392785"/>
                      <a:pt x="0" y="0"/>
                    </a:cubicBezTo>
                    <a:lnTo>
                      <a:pt x="0" y="1358900"/>
                    </a:lnTo>
                    <a:cubicBezTo>
                      <a:pt x="0" y="2109400"/>
                      <a:pt x="608400" y="2717800"/>
                      <a:pt x="1358900" y="2717800"/>
                    </a:cubicBez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Group 96"/>
            <p:cNvGrpSpPr/>
            <p:nvPr/>
          </p:nvGrpSpPr>
          <p:grpSpPr>
            <a:xfrm>
              <a:off x="4815925" y="1440929"/>
              <a:ext cx="712594" cy="802652"/>
              <a:chOff x="6345033" y="1921239"/>
              <a:chExt cx="950125" cy="1070203"/>
            </a:xfrm>
          </p:grpSpPr>
          <p:sp>
            <p:nvSpPr>
              <p:cNvPr id="49" name="Rectangle 95"/>
              <p:cNvSpPr/>
              <p:nvPr/>
            </p:nvSpPr>
            <p:spPr>
              <a:xfrm>
                <a:off x="6345033" y="1921239"/>
                <a:ext cx="699326" cy="88394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Freeform: Shape 42"/>
              <p:cNvSpPr/>
              <p:nvPr/>
            </p:nvSpPr>
            <p:spPr>
              <a:xfrm rot="16200000" flipH="1" flipV="1">
                <a:off x="6305304" y="2001587"/>
                <a:ext cx="1029804" cy="949905"/>
              </a:xfrm>
              <a:custGeom>
                <a:avLst/>
                <a:gdLst>
                  <a:gd name="connsiteX0" fmla="*/ 1358900 w 2946400"/>
                  <a:gd name="connsiteY0" fmla="*/ 2717800 h 2717800"/>
                  <a:gd name="connsiteX1" fmla="*/ 2946400 w 2946400"/>
                  <a:gd name="connsiteY1" fmla="*/ 2717800 h 2717800"/>
                  <a:gd name="connsiteX2" fmla="*/ 2946400 w 2946400"/>
                  <a:gd name="connsiteY2" fmla="*/ 713763 h 2717800"/>
                  <a:gd name="connsiteX3" fmla="*/ 738309 w 2946400"/>
                  <a:gd name="connsiteY3" fmla="*/ 713763 h 2717800"/>
                  <a:gd name="connsiteX4" fmla="*/ 738309 w 2946400"/>
                  <a:gd name="connsiteY4" fmla="*/ 708467 h 2717800"/>
                  <a:gd name="connsiteX5" fmla="*/ 711200 w 2946400"/>
                  <a:gd name="connsiteY5" fmla="*/ 711200 h 2717800"/>
                  <a:gd name="connsiteX6" fmla="*/ 0 w 2946400"/>
                  <a:gd name="connsiteY6" fmla="*/ 0 h 2717800"/>
                  <a:gd name="connsiteX7" fmla="*/ 0 w 2946400"/>
                  <a:gd name="connsiteY7" fmla="*/ 1358900 h 2717800"/>
                  <a:gd name="connsiteX8" fmla="*/ 13589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1358900" y="2717800"/>
                    </a:moveTo>
                    <a:lnTo>
                      <a:pt x="2946400" y="2717800"/>
                    </a:lnTo>
                    <a:lnTo>
                      <a:pt x="2946400" y="713763"/>
                    </a:lnTo>
                    <a:lnTo>
                      <a:pt x="738309" y="713763"/>
                    </a:lnTo>
                    <a:lnTo>
                      <a:pt x="738309" y="708467"/>
                    </a:lnTo>
                    <a:lnTo>
                      <a:pt x="711200" y="711200"/>
                    </a:lnTo>
                    <a:cubicBezTo>
                      <a:pt x="318415" y="711200"/>
                      <a:pt x="0" y="392785"/>
                      <a:pt x="0" y="0"/>
                    </a:cubicBezTo>
                    <a:lnTo>
                      <a:pt x="0" y="1358900"/>
                    </a:lnTo>
                    <a:cubicBezTo>
                      <a:pt x="0" y="2109400"/>
                      <a:pt x="608400" y="2717800"/>
                      <a:pt x="1358900" y="271780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Group 106"/>
            <p:cNvGrpSpPr/>
            <p:nvPr/>
          </p:nvGrpSpPr>
          <p:grpSpPr>
            <a:xfrm>
              <a:off x="2159792" y="4278999"/>
              <a:ext cx="712594" cy="865232"/>
              <a:chOff x="2803523" y="5705332"/>
              <a:chExt cx="950125" cy="1153643"/>
            </a:xfrm>
          </p:grpSpPr>
          <p:sp>
            <p:nvSpPr>
              <p:cNvPr id="47" name="Rectangle 77"/>
              <p:cNvSpPr/>
              <p:nvPr/>
            </p:nvSpPr>
            <p:spPr>
              <a:xfrm>
                <a:off x="2803523" y="5705332"/>
                <a:ext cx="690955" cy="74661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Freeform: Shape 81"/>
              <p:cNvSpPr/>
              <p:nvPr/>
            </p:nvSpPr>
            <p:spPr>
              <a:xfrm rot="16200000">
                <a:off x="2763794" y="5869120"/>
                <a:ext cx="1029804" cy="949905"/>
              </a:xfrm>
              <a:custGeom>
                <a:avLst/>
                <a:gdLst>
                  <a:gd name="connsiteX0" fmla="*/ 2946400 w 2946400"/>
                  <a:gd name="connsiteY0" fmla="*/ 2717800 h 2717800"/>
                  <a:gd name="connsiteX1" fmla="*/ 2946400 w 2946400"/>
                  <a:gd name="connsiteY1" fmla="*/ 1358900 h 2717800"/>
                  <a:gd name="connsiteX2" fmla="*/ 1587500 w 2946400"/>
                  <a:gd name="connsiteY2" fmla="*/ 0 h 2717800"/>
                  <a:gd name="connsiteX3" fmla="*/ 0 w 2946400"/>
                  <a:gd name="connsiteY3" fmla="*/ 0 h 2717800"/>
                  <a:gd name="connsiteX4" fmla="*/ 0 w 2946400"/>
                  <a:gd name="connsiteY4" fmla="*/ 2004036 h 2717800"/>
                  <a:gd name="connsiteX5" fmla="*/ 2208091 w 2946400"/>
                  <a:gd name="connsiteY5" fmla="*/ 2004036 h 2717800"/>
                  <a:gd name="connsiteX6" fmla="*/ 2208091 w 2946400"/>
                  <a:gd name="connsiteY6" fmla="*/ 2009333 h 2717800"/>
                  <a:gd name="connsiteX7" fmla="*/ 2235200 w 2946400"/>
                  <a:gd name="connsiteY7" fmla="*/ 2006600 h 2717800"/>
                  <a:gd name="connsiteX8" fmla="*/ 29464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2946400" y="2717800"/>
                    </a:moveTo>
                    <a:lnTo>
                      <a:pt x="2946400" y="1358900"/>
                    </a:lnTo>
                    <a:cubicBezTo>
                      <a:pt x="2946400" y="608400"/>
                      <a:pt x="2338000" y="0"/>
                      <a:pt x="1587500" y="0"/>
                    </a:cubicBezTo>
                    <a:lnTo>
                      <a:pt x="0" y="0"/>
                    </a:lnTo>
                    <a:lnTo>
                      <a:pt x="0" y="2004036"/>
                    </a:lnTo>
                    <a:lnTo>
                      <a:pt x="2208091" y="2004036"/>
                    </a:lnTo>
                    <a:lnTo>
                      <a:pt x="2208091" y="2009333"/>
                    </a:lnTo>
                    <a:lnTo>
                      <a:pt x="2235200" y="2006600"/>
                    </a:lnTo>
                    <a:cubicBezTo>
                      <a:pt x="2627985" y="2006600"/>
                      <a:pt x="2946400" y="2325015"/>
                      <a:pt x="2946400" y="27178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Group 101"/>
            <p:cNvGrpSpPr/>
            <p:nvPr/>
          </p:nvGrpSpPr>
          <p:grpSpPr>
            <a:xfrm>
              <a:off x="5521649" y="0"/>
              <a:ext cx="712430" cy="1967452"/>
              <a:chOff x="7285999" y="0"/>
              <a:chExt cx="949906" cy="2623269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5" name="Rectangle 80"/>
              <p:cNvSpPr/>
              <p:nvPr/>
            </p:nvSpPr>
            <p:spPr>
              <a:xfrm>
                <a:off x="7531534" y="0"/>
                <a:ext cx="704371" cy="2623269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Freeform: Shape 84"/>
              <p:cNvSpPr/>
              <p:nvPr/>
            </p:nvSpPr>
            <p:spPr>
              <a:xfrm rot="16200000">
                <a:off x="7246050" y="1603260"/>
                <a:ext cx="1029804" cy="949905"/>
              </a:xfrm>
              <a:custGeom>
                <a:avLst/>
                <a:gdLst>
                  <a:gd name="connsiteX0" fmla="*/ 1358900 w 2946400"/>
                  <a:gd name="connsiteY0" fmla="*/ 2717800 h 2717800"/>
                  <a:gd name="connsiteX1" fmla="*/ 2946400 w 2946400"/>
                  <a:gd name="connsiteY1" fmla="*/ 2717800 h 2717800"/>
                  <a:gd name="connsiteX2" fmla="*/ 2946400 w 2946400"/>
                  <a:gd name="connsiteY2" fmla="*/ 713763 h 2717800"/>
                  <a:gd name="connsiteX3" fmla="*/ 738309 w 2946400"/>
                  <a:gd name="connsiteY3" fmla="*/ 713763 h 2717800"/>
                  <a:gd name="connsiteX4" fmla="*/ 738309 w 2946400"/>
                  <a:gd name="connsiteY4" fmla="*/ 708467 h 2717800"/>
                  <a:gd name="connsiteX5" fmla="*/ 711200 w 2946400"/>
                  <a:gd name="connsiteY5" fmla="*/ 711200 h 2717800"/>
                  <a:gd name="connsiteX6" fmla="*/ 0 w 2946400"/>
                  <a:gd name="connsiteY6" fmla="*/ 0 h 2717800"/>
                  <a:gd name="connsiteX7" fmla="*/ 0 w 2946400"/>
                  <a:gd name="connsiteY7" fmla="*/ 1358900 h 2717800"/>
                  <a:gd name="connsiteX8" fmla="*/ 13589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1358900" y="2717800"/>
                    </a:moveTo>
                    <a:lnTo>
                      <a:pt x="2946400" y="2717800"/>
                    </a:lnTo>
                    <a:lnTo>
                      <a:pt x="2946400" y="713763"/>
                    </a:lnTo>
                    <a:lnTo>
                      <a:pt x="738309" y="713763"/>
                    </a:lnTo>
                    <a:lnTo>
                      <a:pt x="738309" y="708467"/>
                    </a:lnTo>
                    <a:lnTo>
                      <a:pt x="711200" y="711200"/>
                    </a:lnTo>
                    <a:cubicBezTo>
                      <a:pt x="318415" y="711200"/>
                      <a:pt x="0" y="392785"/>
                      <a:pt x="0" y="0"/>
                    </a:cubicBezTo>
                    <a:lnTo>
                      <a:pt x="0" y="1358900"/>
                    </a:lnTo>
                    <a:cubicBezTo>
                      <a:pt x="0" y="2109400"/>
                      <a:pt x="608400" y="2717800"/>
                      <a:pt x="1358900" y="2717800"/>
                    </a:cubicBez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Group 111"/>
            <p:cNvGrpSpPr/>
            <p:nvPr/>
          </p:nvGrpSpPr>
          <p:grpSpPr>
            <a:xfrm>
              <a:off x="3763725" y="3074198"/>
              <a:ext cx="712429" cy="869152"/>
              <a:chOff x="4942100" y="4098931"/>
              <a:chExt cx="949905" cy="1158869"/>
            </a:xfrm>
          </p:grpSpPr>
          <p:sp>
            <p:nvSpPr>
              <p:cNvPr id="43" name="Rectangle 79"/>
              <p:cNvSpPr/>
              <p:nvPr/>
            </p:nvSpPr>
            <p:spPr>
              <a:xfrm>
                <a:off x="5189005" y="4227492"/>
                <a:ext cx="699326" cy="103030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Freeform: Shape 78"/>
              <p:cNvSpPr/>
              <p:nvPr/>
            </p:nvSpPr>
            <p:spPr>
              <a:xfrm rot="16200000">
                <a:off x="4902151" y="4138880"/>
                <a:ext cx="1029804" cy="949905"/>
              </a:xfrm>
              <a:custGeom>
                <a:avLst/>
                <a:gdLst>
                  <a:gd name="connsiteX0" fmla="*/ 1358900 w 2946400"/>
                  <a:gd name="connsiteY0" fmla="*/ 2717800 h 2717800"/>
                  <a:gd name="connsiteX1" fmla="*/ 2946400 w 2946400"/>
                  <a:gd name="connsiteY1" fmla="*/ 2717800 h 2717800"/>
                  <a:gd name="connsiteX2" fmla="*/ 2946400 w 2946400"/>
                  <a:gd name="connsiteY2" fmla="*/ 713763 h 2717800"/>
                  <a:gd name="connsiteX3" fmla="*/ 738309 w 2946400"/>
                  <a:gd name="connsiteY3" fmla="*/ 713763 h 2717800"/>
                  <a:gd name="connsiteX4" fmla="*/ 738309 w 2946400"/>
                  <a:gd name="connsiteY4" fmla="*/ 708467 h 2717800"/>
                  <a:gd name="connsiteX5" fmla="*/ 711200 w 2946400"/>
                  <a:gd name="connsiteY5" fmla="*/ 711200 h 2717800"/>
                  <a:gd name="connsiteX6" fmla="*/ 0 w 2946400"/>
                  <a:gd name="connsiteY6" fmla="*/ 0 h 2717800"/>
                  <a:gd name="connsiteX7" fmla="*/ 0 w 2946400"/>
                  <a:gd name="connsiteY7" fmla="*/ 1358900 h 2717800"/>
                  <a:gd name="connsiteX8" fmla="*/ 13589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1358900" y="2717800"/>
                    </a:moveTo>
                    <a:lnTo>
                      <a:pt x="2946400" y="2717800"/>
                    </a:lnTo>
                    <a:lnTo>
                      <a:pt x="2946400" y="713763"/>
                    </a:lnTo>
                    <a:lnTo>
                      <a:pt x="738309" y="713763"/>
                    </a:lnTo>
                    <a:lnTo>
                      <a:pt x="738309" y="708467"/>
                    </a:lnTo>
                    <a:lnTo>
                      <a:pt x="711200" y="711200"/>
                    </a:lnTo>
                    <a:cubicBezTo>
                      <a:pt x="318415" y="711200"/>
                      <a:pt x="0" y="392785"/>
                      <a:pt x="0" y="0"/>
                    </a:cubicBezTo>
                    <a:lnTo>
                      <a:pt x="0" y="1358900"/>
                    </a:lnTo>
                    <a:cubicBezTo>
                      <a:pt x="0" y="2109400"/>
                      <a:pt x="608400" y="2717800"/>
                      <a:pt x="1358900" y="27178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Freeform: Shape 87"/>
            <p:cNvSpPr/>
            <p:nvPr/>
          </p:nvSpPr>
          <p:spPr>
            <a:xfrm rot="16200000" flipH="1" flipV="1">
              <a:off x="3921698" y="2488153"/>
              <a:ext cx="772353" cy="712429"/>
            </a:xfrm>
            <a:custGeom>
              <a:avLst/>
              <a:gdLst>
                <a:gd name="connsiteX0" fmla="*/ 1358900 w 2946400"/>
                <a:gd name="connsiteY0" fmla="*/ 2717800 h 2717800"/>
                <a:gd name="connsiteX1" fmla="*/ 2946400 w 2946400"/>
                <a:gd name="connsiteY1" fmla="*/ 2717800 h 2717800"/>
                <a:gd name="connsiteX2" fmla="*/ 2946400 w 2946400"/>
                <a:gd name="connsiteY2" fmla="*/ 713763 h 2717800"/>
                <a:gd name="connsiteX3" fmla="*/ 738309 w 2946400"/>
                <a:gd name="connsiteY3" fmla="*/ 713763 h 2717800"/>
                <a:gd name="connsiteX4" fmla="*/ 738309 w 2946400"/>
                <a:gd name="connsiteY4" fmla="*/ 708467 h 2717800"/>
                <a:gd name="connsiteX5" fmla="*/ 711200 w 2946400"/>
                <a:gd name="connsiteY5" fmla="*/ 711200 h 2717800"/>
                <a:gd name="connsiteX6" fmla="*/ 0 w 2946400"/>
                <a:gd name="connsiteY6" fmla="*/ 0 h 2717800"/>
                <a:gd name="connsiteX7" fmla="*/ 0 w 2946400"/>
                <a:gd name="connsiteY7" fmla="*/ 1358900 h 2717800"/>
                <a:gd name="connsiteX8" fmla="*/ 1358900 w 2946400"/>
                <a:gd name="connsiteY8" fmla="*/ 271780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6400" h="2717800">
                  <a:moveTo>
                    <a:pt x="1358900" y="2717800"/>
                  </a:moveTo>
                  <a:lnTo>
                    <a:pt x="2946400" y="2717800"/>
                  </a:lnTo>
                  <a:lnTo>
                    <a:pt x="2946400" y="713763"/>
                  </a:lnTo>
                  <a:lnTo>
                    <a:pt x="738309" y="713763"/>
                  </a:lnTo>
                  <a:lnTo>
                    <a:pt x="738309" y="708467"/>
                  </a:lnTo>
                  <a:lnTo>
                    <a:pt x="711200" y="711200"/>
                  </a:lnTo>
                  <a:cubicBezTo>
                    <a:pt x="318415" y="711200"/>
                    <a:pt x="0" y="392785"/>
                    <a:pt x="0" y="0"/>
                  </a:cubicBezTo>
                  <a:lnTo>
                    <a:pt x="0" y="1358900"/>
                  </a:lnTo>
                  <a:cubicBezTo>
                    <a:pt x="0" y="2109400"/>
                    <a:pt x="608400" y="2717800"/>
                    <a:pt x="1358900" y="271780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3" name="Group 102"/>
            <p:cNvGrpSpPr/>
            <p:nvPr/>
          </p:nvGrpSpPr>
          <p:grpSpPr>
            <a:xfrm>
              <a:off x="3951662" y="1745762"/>
              <a:ext cx="2282417" cy="899531"/>
              <a:chOff x="5192682" y="2327682"/>
              <a:chExt cx="3043222" cy="1199375"/>
            </a:xfrm>
            <a:solidFill>
              <a:schemeClr val="accent4"/>
            </a:solidFill>
          </p:grpSpPr>
          <p:sp>
            <p:nvSpPr>
              <p:cNvPr id="40" name="Freeform: Shape 85"/>
              <p:cNvSpPr/>
              <p:nvPr/>
            </p:nvSpPr>
            <p:spPr>
              <a:xfrm flipV="1">
                <a:off x="5192682" y="2577152"/>
                <a:ext cx="1029804" cy="949905"/>
              </a:xfrm>
              <a:custGeom>
                <a:avLst/>
                <a:gdLst>
                  <a:gd name="connsiteX0" fmla="*/ 1358900 w 2946400"/>
                  <a:gd name="connsiteY0" fmla="*/ 2717800 h 2717800"/>
                  <a:gd name="connsiteX1" fmla="*/ 2946400 w 2946400"/>
                  <a:gd name="connsiteY1" fmla="*/ 2717800 h 2717800"/>
                  <a:gd name="connsiteX2" fmla="*/ 2946400 w 2946400"/>
                  <a:gd name="connsiteY2" fmla="*/ 713763 h 2717800"/>
                  <a:gd name="connsiteX3" fmla="*/ 738309 w 2946400"/>
                  <a:gd name="connsiteY3" fmla="*/ 713763 h 2717800"/>
                  <a:gd name="connsiteX4" fmla="*/ 738309 w 2946400"/>
                  <a:gd name="connsiteY4" fmla="*/ 708467 h 2717800"/>
                  <a:gd name="connsiteX5" fmla="*/ 711200 w 2946400"/>
                  <a:gd name="connsiteY5" fmla="*/ 711200 h 2717800"/>
                  <a:gd name="connsiteX6" fmla="*/ 0 w 2946400"/>
                  <a:gd name="connsiteY6" fmla="*/ 0 h 2717800"/>
                  <a:gd name="connsiteX7" fmla="*/ 0 w 2946400"/>
                  <a:gd name="connsiteY7" fmla="*/ 1358900 h 2717800"/>
                  <a:gd name="connsiteX8" fmla="*/ 13589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1358900" y="2717800"/>
                    </a:moveTo>
                    <a:lnTo>
                      <a:pt x="2946400" y="2717800"/>
                    </a:lnTo>
                    <a:lnTo>
                      <a:pt x="2946400" y="713763"/>
                    </a:lnTo>
                    <a:lnTo>
                      <a:pt x="738309" y="713763"/>
                    </a:lnTo>
                    <a:lnTo>
                      <a:pt x="738309" y="708467"/>
                    </a:lnTo>
                    <a:lnTo>
                      <a:pt x="711200" y="711200"/>
                    </a:lnTo>
                    <a:cubicBezTo>
                      <a:pt x="318415" y="711200"/>
                      <a:pt x="0" y="392785"/>
                      <a:pt x="0" y="0"/>
                    </a:cubicBezTo>
                    <a:lnTo>
                      <a:pt x="0" y="1358900"/>
                    </a:lnTo>
                    <a:cubicBezTo>
                      <a:pt x="0" y="2109400"/>
                      <a:pt x="608400" y="2717800"/>
                      <a:pt x="1358900" y="2717800"/>
                    </a:cubicBez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86"/>
              <p:cNvSpPr/>
              <p:nvPr/>
            </p:nvSpPr>
            <p:spPr>
              <a:xfrm flipV="1">
                <a:off x="7206100" y="2327682"/>
                <a:ext cx="1029804" cy="949905"/>
              </a:xfrm>
              <a:custGeom>
                <a:avLst/>
                <a:gdLst>
                  <a:gd name="connsiteX0" fmla="*/ 2946400 w 2946400"/>
                  <a:gd name="connsiteY0" fmla="*/ 2717800 h 2717800"/>
                  <a:gd name="connsiteX1" fmla="*/ 2946400 w 2946400"/>
                  <a:gd name="connsiteY1" fmla="*/ 1358900 h 2717800"/>
                  <a:gd name="connsiteX2" fmla="*/ 1587500 w 2946400"/>
                  <a:gd name="connsiteY2" fmla="*/ 0 h 2717800"/>
                  <a:gd name="connsiteX3" fmla="*/ 0 w 2946400"/>
                  <a:gd name="connsiteY3" fmla="*/ 0 h 2717800"/>
                  <a:gd name="connsiteX4" fmla="*/ 0 w 2946400"/>
                  <a:gd name="connsiteY4" fmla="*/ 2004036 h 2717800"/>
                  <a:gd name="connsiteX5" fmla="*/ 2208091 w 2946400"/>
                  <a:gd name="connsiteY5" fmla="*/ 2004036 h 2717800"/>
                  <a:gd name="connsiteX6" fmla="*/ 2208091 w 2946400"/>
                  <a:gd name="connsiteY6" fmla="*/ 2009333 h 2717800"/>
                  <a:gd name="connsiteX7" fmla="*/ 2235200 w 2946400"/>
                  <a:gd name="connsiteY7" fmla="*/ 2006600 h 2717800"/>
                  <a:gd name="connsiteX8" fmla="*/ 29464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2946400" y="2717800"/>
                    </a:moveTo>
                    <a:lnTo>
                      <a:pt x="2946400" y="1358900"/>
                    </a:lnTo>
                    <a:cubicBezTo>
                      <a:pt x="2946400" y="608400"/>
                      <a:pt x="2338000" y="0"/>
                      <a:pt x="1587500" y="0"/>
                    </a:cubicBezTo>
                    <a:lnTo>
                      <a:pt x="0" y="0"/>
                    </a:lnTo>
                    <a:lnTo>
                      <a:pt x="0" y="2004036"/>
                    </a:lnTo>
                    <a:lnTo>
                      <a:pt x="2208091" y="2004036"/>
                    </a:lnTo>
                    <a:lnTo>
                      <a:pt x="2208091" y="2009333"/>
                    </a:lnTo>
                    <a:lnTo>
                      <a:pt x="2235200" y="2006600"/>
                    </a:lnTo>
                    <a:cubicBezTo>
                      <a:pt x="2627985" y="2006600"/>
                      <a:pt x="2946400" y="2325015"/>
                      <a:pt x="2946400" y="2717800"/>
                    </a:cubicBezTo>
                    <a:close/>
                  </a:path>
                </a:pathLst>
              </a:cu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Rectangle 88"/>
              <p:cNvSpPr/>
              <p:nvPr/>
            </p:nvSpPr>
            <p:spPr>
              <a:xfrm>
                <a:off x="6178436" y="2577152"/>
                <a:ext cx="1027663" cy="700434"/>
              </a:xfrm>
              <a:prstGeom prst="rect">
                <a:avLst/>
              </a:prstGeom>
              <a:grp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105"/>
            <p:cNvGrpSpPr/>
            <p:nvPr/>
          </p:nvGrpSpPr>
          <p:grpSpPr>
            <a:xfrm>
              <a:off x="2160122" y="3659450"/>
              <a:ext cx="2315867" cy="899531"/>
              <a:chOff x="2803963" y="4879266"/>
              <a:chExt cx="3087823" cy="1199375"/>
            </a:xfrm>
          </p:grpSpPr>
          <p:sp>
            <p:nvSpPr>
              <p:cNvPr id="37" name="Freeform: Shape 82"/>
              <p:cNvSpPr/>
              <p:nvPr/>
            </p:nvSpPr>
            <p:spPr>
              <a:xfrm flipV="1">
                <a:off x="2803963" y="5128735"/>
                <a:ext cx="1029804" cy="949906"/>
              </a:xfrm>
              <a:custGeom>
                <a:avLst/>
                <a:gdLst>
                  <a:gd name="connsiteX0" fmla="*/ 1358900 w 2946400"/>
                  <a:gd name="connsiteY0" fmla="*/ 2717800 h 2717800"/>
                  <a:gd name="connsiteX1" fmla="*/ 2946400 w 2946400"/>
                  <a:gd name="connsiteY1" fmla="*/ 2717800 h 2717800"/>
                  <a:gd name="connsiteX2" fmla="*/ 2946400 w 2946400"/>
                  <a:gd name="connsiteY2" fmla="*/ 713763 h 2717800"/>
                  <a:gd name="connsiteX3" fmla="*/ 738309 w 2946400"/>
                  <a:gd name="connsiteY3" fmla="*/ 713763 h 2717800"/>
                  <a:gd name="connsiteX4" fmla="*/ 738309 w 2946400"/>
                  <a:gd name="connsiteY4" fmla="*/ 708467 h 2717800"/>
                  <a:gd name="connsiteX5" fmla="*/ 711200 w 2946400"/>
                  <a:gd name="connsiteY5" fmla="*/ 711200 h 2717800"/>
                  <a:gd name="connsiteX6" fmla="*/ 0 w 2946400"/>
                  <a:gd name="connsiteY6" fmla="*/ 0 h 2717800"/>
                  <a:gd name="connsiteX7" fmla="*/ 0 w 2946400"/>
                  <a:gd name="connsiteY7" fmla="*/ 1358900 h 2717800"/>
                  <a:gd name="connsiteX8" fmla="*/ 13589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1358900" y="2717800"/>
                    </a:moveTo>
                    <a:lnTo>
                      <a:pt x="2946400" y="2717800"/>
                    </a:lnTo>
                    <a:lnTo>
                      <a:pt x="2946400" y="713763"/>
                    </a:lnTo>
                    <a:lnTo>
                      <a:pt x="738309" y="713763"/>
                    </a:lnTo>
                    <a:lnTo>
                      <a:pt x="738309" y="708467"/>
                    </a:lnTo>
                    <a:lnTo>
                      <a:pt x="711200" y="711200"/>
                    </a:lnTo>
                    <a:cubicBezTo>
                      <a:pt x="318415" y="711200"/>
                      <a:pt x="0" y="392785"/>
                      <a:pt x="0" y="0"/>
                    </a:cubicBezTo>
                    <a:lnTo>
                      <a:pt x="0" y="1358900"/>
                    </a:lnTo>
                    <a:cubicBezTo>
                      <a:pt x="0" y="2109400"/>
                      <a:pt x="608400" y="2717800"/>
                      <a:pt x="1358900" y="2717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Rectangle 89"/>
              <p:cNvSpPr/>
              <p:nvPr/>
            </p:nvSpPr>
            <p:spPr>
              <a:xfrm>
                <a:off x="3669857" y="5128590"/>
                <a:ext cx="1191904" cy="700434"/>
              </a:xfrm>
              <a:prstGeom prst="rect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Freeform: Shape 83"/>
              <p:cNvSpPr/>
              <p:nvPr/>
            </p:nvSpPr>
            <p:spPr>
              <a:xfrm flipV="1">
                <a:off x="4861982" y="4879266"/>
                <a:ext cx="1029804" cy="949906"/>
              </a:xfrm>
              <a:custGeom>
                <a:avLst/>
                <a:gdLst>
                  <a:gd name="connsiteX0" fmla="*/ 2946400 w 2946400"/>
                  <a:gd name="connsiteY0" fmla="*/ 2717800 h 2717800"/>
                  <a:gd name="connsiteX1" fmla="*/ 2946400 w 2946400"/>
                  <a:gd name="connsiteY1" fmla="*/ 1358900 h 2717800"/>
                  <a:gd name="connsiteX2" fmla="*/ 1587500 w 2946400"/>
                  <a:gd name="connsiteY2" fmla="*/ 0 h 2717800"/>
                  <a:gd name="connsiteX3" fmla="*/ 0 w 2946400"/>
                  <a:gd name="connsiteY3" fmla="*/ 0 h 2717800"/>
                  <a:gd name="connsiteX4" fmla="*/ 0 w 2946400"/>
                  <a:gd name="connsiteY4" fmla="*/ 2004036 h 2717800"/>
                  <a:gd name="connsiteX5" fmla="*/ 2208091 w 2946400"/>
                  <a:gd name="connsiteY5" fmla="*/ 2004036 h 2717800"/>
                  <a:gd name="connsiteX6" fmla="*/ 2208091 w 2946400"/>
                  <a:gd name="connsiteY6" fmla="*/ 2009333 h 2717800"/>
                  <a:gd name="connsiteX7" fmla="*/ 2235200 w 2946400"/>
                  <a:gd name="connsiteY7" fmla="*/ 2006600 h 2717800"/>
                  <a:gd name="connsiteX8" fmla="*/ 29464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2946400" y="2717800"/>
                    </a:moveTo>
                    <a:lnTo>
                      <a:pt x="2946400" y="1358900"/>
                    </a:lnTo>
                    <a:cubicBezTo>
                      <a:pt x="2946400" y="608400"/>
                      <a:pt x="2338000" y="0"/>
                      <a:pt x="1587500" y="0"/>
                    </a:cubicBezTo>
                    <a:lnTo>
                      <a:pt x="0" y="0"/>
                    </a:lnTo>
                    <a:lnTo>
                      <a:pt x="0" y="2004036"/>
                    </a:lnTo>
                    <a:lnTo>
                      <a:pt x="2208091" y="2004036"/>
                    </a:lnTo>
                    <a:lnTo>
                      <a:pt x="2208091" y="2009333"/>
                    </a:lnTo>
                    <a:lnTo>
                      <a:pt x="2235200" y="2006600"/>
                    </a:lnTo>
                    <a:cubicBezTo>
                      <a:pt x="2627985" y="2006600"/>
                      <a:pt x="2946400" y="2325015"/>
                      <a:pt x="2946400" y="2717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Group 94"/>
            <p:cNvGrpSpPr/>
            <p:nvPr/>
          </p:nvGrpSpPr>
          <p:grpSpPr>
            <a:xfrm>
              <a:off x="4816091" y="758799"/>
              <a:ext cx="2282417" cy="899531"/>
              <a:chOff x="6345255" y="1011732"/>
              <a:chExt cx="3043222" cy="1199375"/>
            </a:xfrm>
          </p:grpSpPr>
          <p:sp>
            <p:nvSpPr>
              <p:cNvPr id="34" name="Freeform: Shape 24"/>
              <p:cNvSpPr/>
              <p:nvPr/>
            </p:nvSpPr>
            <p:spPr>
              <a:xfrm flipV="1">
                <a:off x="6345255" y="1261202"/>
                <a:ext cx="1029804" cy="949905"/>
              </a:xfrm>
              <a:custGeom>
                <a:avLst/>
                <a:gdLst>
                  <a:gd name="connsiteX0" fmla="*/ 1358900 w 2946400"/>
                  <a:gd name="connsiteY0" fmla="*/ 2717800 h 2717800"/>
                  <a:gd name="connsiteX1" fmla="*/ 2946400 w 2946400"/>
                  <a:gd name="connsiteY1" fmla="*/ 2717800 h 2717800"/>
                  <a:gd name="connsiteX2" fmla="*/ 2946400 w 2946400"/>
                  <a:gd name="connsiteY2" fmla="*/ 713763 h 2717800"/>
                  <a:gd name="connsiteX3" fmla="*/ 738309 w 2946400"/>
                  <a:gd name="connsiteY3" fmla="*/ 713763 h 2717800"/>
                  <a:gd name="connsiteX4" fmla="*/ 738309 w 2946400"/>
                  <a:gd name="connsiteY4" fmla="*/ 708467 h 2717800"/>
                  <a:gd name="connsiteX5" fmla="*/ 711200 w 2946400"/>
                  <a:gd name="connsiteY5" fmla="*/ 711200 h 2717800"/>
                  <a:gd name="connsiteX6" fmla="*/ 0 w 2946400"/>
                  <a:gd name="connsiteY6" fmla="*/ 0 h 2717800"/>
                  <a:gd name="connsiteX7" fmla="*/ 0 w 2946400"/>
                  <a:gd name="connsiteY7" fmla="*/ 1358900 h 2717800"/>
                  <a:gd name="connsiteX8" fmla="*/ 13589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1358900" y="2717800"/>
                    </a:moveTo>
                    <a:lnTo>
                      <a:pt x="2946400" y="2717800"/>
                    </a:lnTo>
                    <a:lnTo>
                      <a:pt x="2946400" y="713763"/>
                    </a:lnTo>
                    <a:lnTo>
                      <a:pt x="738309" y="713763"/>
                    </a:lnTo>
                    <a:lnTo>
                      <a:pt x="738309" y="708467"/>
                    </a:lnTo>
                    <a:lnTo>
                      <a:pt x="711200" y="711200"/>
                    </a:lnTo>
                    <a:cubicBezTo>
                      <a:pt x="318415" y="711200"/>
                      <a:pt x="0" y="392785"/>
                      <a:pt x="0" y="0"/>
                    </a:cubicBezTo>
                    <a:lnTo>
                      <a:pt x="0" y="1358900"/>
                    </a:lnTo>
                    <a:cubicBezTo>
                      <a:pt x="0" y="2109400"/>
                      <a:pt x="608400" y="2717800"/>
                      <a:pt x="1358900" y="2717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25"/>
              <p:cNvSpPr/>
              <p:nvPr/>
            </p:nvSpPr>
            <p:spPr>
              <a:xfrm flipV="1">
                <a:off x="8358673" y="1011732"/>
                <a:ext cx="1029804" cy="949905"/>
              </a:xfrm>
              <a:custGeom>
                <a:avLst/>
                <a:gdLst>
                  <a:gd name="connsiteX0" fmla="*/ 2946400 w 2946400"/>
                  <a:gd name="connsiteY0" fmla="*/ 2717800 h 2717800"/>
                  <a:gd name="connsiteX1" fmla="*/ 2946400 w 2946400"/>
                  <a:gd name="connsiteY1" fmla="*/ 1358900 h 2717800"/>
                  <a:gd name="connsiteX2" fmla="*/ 1587500 w 2946400"/>
                  <a:gd name="connsiteY2" fmla="*/ 0 h 2717800"/>
                  <a:gd name="connsiteX3" fmla="*/ 0 w 2946400"/>
                  <a:gd name="connsiteY3" fmla="*/ 0 h 2717800"/>
                  <a:gd name="connsiteX4" fmla="*/ 0 w 2946400"/>
                  <a:gd name="connsiteY4" fmla="*/ 2004036 h 2717800"/>
                  <a:gd name="connsiteX5" fmla="*/ 2208091 w 2946400"/>
                  <a:gd name="connsiteY5" fmla="*/ 2004036 h 2717800"/>
                  <a:gd name="connsiteX6" fmla="*/ 2208091 w 2946400"/>
                  <a:gd name="connsiteY6" fmla="*/ 2009333 h 2717800"/>
                  <a:gd name="connsiteX7" fmla="*/ 2235200 w 2946400"/>
                  <a:gd name="connsiteY7" fmla="*/ 2006600 h 2717800"/>
                  <a:gd name="connsiteX8" fmla="*/ 29464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2946400" y="2717800"/>
                    </a:moveTo>
                    <a:lnTo>
                      <a:pt x="2946400" y="1358900"/>
                    </a:lnTo>
                    <a:cubicBezTo>
                      <a:pt x="2946400" y="608400"/>
                      <a:pt x="2338000" y="0"/>
                      <a:pt x="1587500" y="0"/>
                    </a:cubicBezTo>
                    <a:lnTo>
                      <a:pt x="0" y="0"/>
                    </a:lnTo>
                    <a:lnTo>
                      <a:pt x="0" y="2004036"/>
                    </a:lnTo>
                    <a:lnTo>
                      <a:pt x="2208091" y="2004036"/>
                    </a:lnTo>
                    <a:lnTo>
                      <a:pt x="2208091" y="2009333"/>
                    </a:lnTo>
                    <a:lnTo>
                      <a:pt x="2235200" y="2006600"/>
                    </a:lnTo>
                    <a:cubicBezTo>
                      <a:pt x="2627985" y="2006600"/>
                      <a:pt x="2946400" y="2325015"/>
                      <a:pt x="2946400" y="2717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Rectangle 43"/>
              <p:cNvSpPr/>
              <p:nvPr/>
            </p:nvSpPr>
            <p:spPr>
              <a:xfrm>
                <a:off x="7331009" y="1261202"/>
                <a:ext cx="1027663" cy="700434"/>
              </a:xfrm>
              <a:prstGeom prst="rect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Group 107"/>
            <p:cNvGrpSpPr/>
            <p:nvPr/>
          </p:nvGrpSpPr>
          <p:grpSpPr>
            <a:xfrm>
              <a:off x="3024552" y="2713549"/>
              <a:ext cx="2315867" cy="899531"/>
              <a:chOff x="3956536" y="3618065"/>
              <a:chExt cx="3087823" cy="1199375"/>
            </a:xfrm>
          </p:grpSpPr>
          <p:sp>
            <p:nvSpPr>
              <p:cNvPr id="31" name="Freeform: Shape 20"/>
              <p:cNvSpPr/>
              <p:nvPr/>
            </p:nvSpPr>
            <p:spPr>
              <a:xfrm flipV="1">
                <a:off x="3956536" y="3867534"/>
                <a:ext cx="1029804" cy="949906"/>
              </a:xfrm>
              <a:custGeom>
                <a:avLst/>
                <a:gdLst>
                  <a:gd name="connsiteX0" fmla="*/ 1358900 w 2946400"/>
                  <a:gd name="connsiteY0" fmla="*/ 2717800 h 2717800"/>
                  <a:gd name="connsiteX1" fmla="*/ 2946400 w 2946400"/>
                  <a:gd name="connsiteY1" fmla="*/ 2717800 h 2717800"/>
                  <a:gd name="connsiteX2" fmla="*/ 2946400 w 2946400"/>
                  <a:gd name="connsiteY2" fmla="*/ 713763 h 2717800"/>
                  <a:gd name="connsiteX3" fmla="*/ 738309 w 2946400"/>
                  <a:gd name="connsiteY3" fmla="*/ 713763 h 2717800"/>
                  <a:gd name="connsiteX4" fmla="*/ 738309 w 2946400"/>
                  <a:gd name="connsiteY4" fmla="*/ 708467 h 2717800"/>
                  <a:gd name="connsiteX5" fmla="*/ 711200 w 2946400"/>
                  <a:gd name="connsiteY5" fmla="*/ 711200 h 2717800"/>
                  <a:gd name="connsiteX6" fmla="*/ 0 w 2946400"/>
                  <a:gd name="connsiteY6" fmla="*/ 0 h 2717800"/>
                  <a:gd name="connsiteX7" fmla="*/ 0 w 2946400"/>
                  <a:gd name="connsiteY7" fmla="*/ 1358900 h 2717800"/>
                  <a:gd name="connsiteX8" fmla="*/ 13589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1358900" y="2717800"/>
                    </a:moveTo>
                    <a:lnTo>
                      <a:pt x="2946400" y="2717800"/>
                    </a:lnTo>
                    <a:lnTo>
                      <a:pt x="2946400" y="713763"/>
                    </a:lnTo>
                    <a:lnTo>
                      <a:pt x="738309" y="713763"/>
                    </a:lnTo>
                    <a:lnTo>
                      <a:pt x="738309" y="708467"/>
                    </a:lnTo>
                    <a:lnTo>
                      <a:pt x="711200" y="711200"/>
                    </a:lnTo>
                    <a:cubicBezTo>
                      <a:pt x="318415" y="711200"/>
                      <a:pt x="0" y="392785"/>
                      <a:pt x="0" y="0"/>
                    </a:cubicBezTo>
                    <a:lnTo>
                      <a:pt x="0" y="1358900"/>
                    </a:lnTo>
                    <a:cubicBezTo>
                      <a:pt x="0" y="2109400"/>
                      <a:pt x="608400" y="2717800"/>
                      <a:pt x="1358900" y="2717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Freeform: Shape 16"/>
              <p:cNvSpPr/>
              <p:nvPr/>
            </p:nvSpPr>
            <p:spPr>
              <a:xfrm flipV="1">
                <a:off x="6014555" y="3618065"/>
                <a:ext cx="1029804" cy="949906"/>
              </a:xfrm>
              <a:custGeom>
                <a:avLst/>
                <a:gdLst>
                  <a:gd name="connsiteX0" fmla="*/ 2946400 w 2946400"/>
                  <a:gd name="connsiteY0" fmla="*/ 2717800 h 2717800"/>
                  <a:gd name="connsiteX1" fmla="*/ 2946400 w 2946400"/>
                  <a:gd name="connsiteY1" fmla="*/ 1358900 h 2717800"/>
                  <a:gd name="connsiteX2" fmla="*/ 1587500 w 2946400"/>
                  <a:gd name="connsiteY2" fmla="*/ 0 h 2717800"/>
                  <a:gd name="connsiteX3" fmla="*/ 0 w 2946400"/>
                  <a:gd name="connsiteY3" fmla="*/ 0 h 2717800"/>
                  <a:gd name="connsiteX4" fmla="*/ 0 w 2946400"/>
                  <a:gd name="connsiteY4" fmla="*/ 2004036 h 2717800"/>
                  <a:gd name="connsiteX5" fmla="*/ 2208091 w 2946400"/>
                  <a:gd name="connsiteY5" fmla="*/ 2004036 h 2717800"/>
                  <a:gd name="connsiteX6" fmla="*/ 2208091 w 2946400"/>
                  <a:gd name="connsiteY6" fmla="*/ 2009333 h 2717800"/>
                  <a:gd name="connsiteX7" fmla="*/ 2235200 w 2946400"/>
                  <a:gd name="connsiteY7" fmla="*/ 2006600 h 2717800"/>
                  <a:gd name="connsiteX8" fmla="*/ 2946400 w 2946400"/>
                  <a:gd name="connsiteY8" fmla="*/ 2717800 h 271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6400" h="2717800">
                    <a:moveTo>
                      <a:pt x="2946400" y="2717800"/>
                    </a:moveTo>
                    <a:lnTo>
                      <a:pt x="2946400" y="1358900"/>
                    </a:lnTo>
                    <a:cubicBezTo>
                      <a:pt x="2946400" y="608400"/>
                      <a:pt x="2338000" y="0"/>
                      <a:pt x="1587500" y="0"/>
                    </a:cubicBezTo>
                    <a:lnTo>
                      <a:pt x="0" y="0"/>
                    </a:lnTo>
                    <a:lnTo>
                      <a:pt x="0" y="2004036"/>
                    </a:lnTo>
                    <a:lnTo>
                      <a:pt x="2208091" y="2004036"/>
                    </a:lnTo>
                    <a:lnTo>
                      <a:pt x="2208091" y="2009333"/>
                    </a:lnTo>
                    <a:lnTo>
                      <a:pt x="2235200" y="2006600"/>
                    </a:lnTo>
                    <a:cubicBezTo>
                      <a:pt x="2627985" y="2006600"/>
                      <a:pt x="2946400" y="2325015"/>
                      <a:pt x="2946400" y="2717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Rectangle 60"/>
              <p:cNvSpPr/>
              <p:nvPr/>
            </p:nvSpPr>
            <p:spPr>
              <a:xfrm>
                <a:off x="4986671" y="3867389"/>
                <a:ext cx="1027663" cy="700434"/>
              </a:xfrm>
              <a:prstGeom prst="rect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3" name="Freeform: Shape 58"/>
            <p:cNvSpPr>
              <a:spLocks/>
            </p:cNvSpPr>
            <p:nvPr/>
          </p:nvSpPr>
          <p:spPr bwMode="auto">
            <a:xfrm>
              <a:off x="5051171" y="1052684"/>
              <a:ext cx="386288" cy="304678"/>
            </a:xfrm>
            <a:custGeom>
              <a:avLst/>
              <a:gdLst>
                <a:gd name="connsiteX0" fmla="*/ 222151 w 338138"/>
                <a:gd name="connsiteY0" fmla="*/ 85725 h 266700"/>
                <a:gd name="connsiteX1" fmla="*/ 230188 w 338138"/>
                <a:gd name="connsiteY1" fmla="*/ 93663 h 266700"/>
                <a:gd name="connsiteX2" fmla="*/ 230188 w 338138"/>
                <a:gd name="connsiteY2" fmla="*/ 139965 h 266700"/>
                <a:gd name="connsiteX3" fmla="*/ 227509 w 338138"/>
                <a:gd name="connsiteY3" fmla="*/ 145257 h 266700"/>
                <a:gd name="connsiteX4" fmla="*/ 202059 w 338138"/>
                <a:gd name="connsiteY4" fmla="*/ 171715 h 266700"/>
                <a:gd name="connsiteX5" fmla="*/ 195362 w 338138"/>
                <a:gd name="connsiteY5" fmla="*/ 173038 h 266700"/>
                <a:gd name="connsiteX6" fmla="*/ 190004 w 338138"/>
                <a:gd name="connsiteY6" fmla="*/ 171715 h 266700"/>
                <a:gd name="connsiteX7" fmla="*/ 190004 w 338138"/>
                <a:gd name="connsiteY7" fmla="*/ 159809 h 266700"/>
                <a:gd name="connsiteX8" fmla="*/ 214115 w 338138"/>
                <a:gd name="connsiteY8" fmla="*/ 135996 h 266700"/>
                <a:gd name="connsiteX9" fmla="*/ 214115 w 338138"/>
                <a:gd name="connsiteY9" fmla="*/ 93663 h 266700"/>
                <a:gd name="connsiteX10" fmla="*/ 222151 w 338138"/>
                <a:gd name="connsiteY10" fmla="*/ 85725 h 266700"/>
                <a:gd name="connsiteX11" fmla="*/ 216065 w 338138"/>
                <a:gd name="connsiteY11" fmla="*/ 22225 h 266700"/>
                <a:gd name="connsiteX12" fmla="*/ 153987 w 338138"/>
                <a:gd name="connsiteY12" fmla="*/ 43172 h 266700"/>
                <a:gd name="connsiteX13" fmla="*/ 167195 w 338138"/>
                <a:gd name="connsiteY13" fmla="*/ 57573 h 266700"/>
                <a:gd name="connsiteX14" fmla="*/ 216065 w 338138"/>
                <a:gd name="connsiteY14" fmla="*/ 40553 h 266700"/>
                <a:gd name="connsiteX15" fmla="*/ 299275 w 338138"/>
                <a:gd name="connsiteY15" fmla="*/ 123032 h 266700"/>
                <a:gd name="connsiteX16" fmla="*/ 222669 w 338138"/>
                <a:gd name="connsiteY16" fmla="*/ 204201 h 266700"/>
                <a:gd name="connsiteX17" fmla="*/ 227952 w 338138"/>
                <a:gd name="connsiteY17" fmla="*/ 222529 h 266700"/>
                <a:gd name="connsiteX18" fmla="*/ 227952 w 338138"/>
                <a:gd name="connsiteY18" fmla="*/ 223838 h 266700"/>
                <a:gd name="connsiteX19" fmla="*/ 319087 w 338138"/>
                <a:gd name="connsiteY19" fmla="*/ 123032 h 266700"/>
                <a:gd name="connsiteX20" fmla="*/ 216065 w 338138"/>
                <a:gd name="connsiteY20" fmla="*/ 22225 h 266700"/>
                <a:gd name="connsiteX21" fmla="*/ 215299 w 338138"/>
                <a:gd name="connsiteY21" fmla="*/ 0 h 266700"/>
                <a:gd name="connsiteX22" fmla="*/ 338138 w 338138"/>
                <a:gd name="connsiteY22" fmla="*/ 122788 h 266700"/>
                <a:gd name="connsiteX23" fmla="*/ 227187 w 338138"/>
                <a:gd name="connsiteY23" fmla="*/ 244255 h 266700"/>
                <a:gd name="connsiteX24" fmla="*/ 227187 w 338138"/>
                <a:gd name="connsiteY24" fmla="*/ 266700 h 266700"/>
                <a:gd name="connsiteX25" fmla="*/ 0 w 338138"/>
                <a:gd name="connsiteY25" fmla="*/ 266700 h 266700"/>
                <a:gd name="connsiteX26" fmla="*/ 0 w 338138"/>
                <a:gd name="connsiteY26" fmla="*/ 223130 h 266700"/>
                <a:gd name="connsiteX27" fmla="*/ 30379 w 338138"/>
                <a:gd name="connsiteY27" fmla="*/ 180881 h 266700"/>
                <a:gd name="connsiteX28" fmla="*/ 67363 w 338138"/>
                <a:gd name="connsiteY28" fmla="*/ 163717 h 266700"/>
                <a:gd name="connsiteX29" fmla="*/ 92459 w 338138"/>
                <a:gd name="connsiteY29" fmla="*/ 216529 h 266700"/>
                <a:gd name="connsiteX30" fmla="*/ 105668 w 338138"/>
                <a:gd name="connsiteY30" fmla="*/ 180881 h 266700"/>
                <a:gd name="connsiteX31" fmla="*/ 113593 w 338138"/>
                <a:gd name="connsiteY31" fmla="*/ 182201 h 266700"/>
                <a:gd name="connsiteX32" fmla="*/ 121518 w 338138"/>
                <a:gd name="connsiteY32" fmla="*/ 180881 h 266700"/>
                <a:gd name="connsiteX33" fmla="*/ 133406 w 338138"/>
                <a:gd name="connsiteY33" fmla="*/ 215209 h 266700"/>
                <a:gd name="connsiteX34" fmla="*/ 158502 w 338138"/>
                <a:gd name="connsiteY34" fmla="*/ 162397 h 266700"/>
                <a:gd name="connsiteX35" fmla="*/ 196807 w 338138"/>
                <a:gd name="connsiteY35" fmla="*/ 180881 h 266700"/>
                <a:gd name="connsiteX36" fmla="*/ 217941 w 338138"/>
                <a:gd name="connsiteY36" fmla="*/ 198045 h 266700"/>
                <a:gd name="connsiteX37" fmla="*/ 291908 w 338138"/>
                <a:gd name="connsiteY37" fmla="*/ 122788 h 266700"/>
                <a:gd name="connsiteX38" fmla="*/ 215299 w 338138"/>
                <a:gd name="connsiteY38" fmla="*/ 47531 h 266700"/>
                <a:gd name="connsiteX39" fmla="*/ 169069 w 338138"/>
                <a:gd name="connsiteY39" fmla="*/ 63374 h 266700"/>
                <a:gd name="connsiteX40" fmla="*/ 171710 w 338138"/>
                <a:gd name="connsiteY40" fmla="*/ 85819 h 266700"/>
                <a:gd name="connsiteX41" fmla="*/ 113593 w 338138"/>
                <a:gd name="connsiteY41" fmla="*/ 162397 h 266700"/>
                <a:gd name="connsiteX42" fmla="*/ 55476 w 338138"/>
                <a:gd name="connsiteY42" fmla="*/ 85819 h 266700"/>
                <a:gd name="connsiteX43" fmla="*/ 113593 w 338138"/>
                <a:gd name="connsiteY43" fmla="*/ 29046 h 266700"/>
                <a:gd name="connsiteX44" fmla="*/ 134727 w 338138"/>
                <a:gd name="connsiteY44" fmla="*/ 31687 h 266700"/>
                <a:gd name="connsiteX45" fmla="*/ 215299 w 338138"/>
                <a:gd name="connsiteY45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8138" h="266700">
                  <a:moveTo>
                    <a:pt x="222151" y="85725"/>
                  </a:moveTo>
                  <a:cubicBezTo>
                    <a:pt x="226170" y="85725"/>
                    <a:pt x="230188" y="88371"/>
                    <a:pt x="230188" y="93663"/>
                  </a:cubicBezTo>
                  <a:cubicBezTo>
                    <a:pt x="230188" y="139965"/>
                    <a:pt x="230188" y="139965"/>
                    <a:pt x="230188" y="139965"/>
                  </a:cubicBezTo>
                  <a:cubicBezTo>
                    <a:pt x="230188" y="141288"/>
                    <a:pt x="228849" y="143934"/>
                    <a:pt x="227509" y="145257"/>
                  </a:cubicBezTo>
                  <a:cubicBezTo>
                    <a:pt x="202059" y="171715"/>
                    <a:pt x="202059" y="171715"/>
                    <a:pt x="202059" y="171715"/>
                  </a:cubicBezTo>
                  <a:cubicBezTo>
                    <a:pt x="200720" y="173038"/>
                    <a:pt x="198041" y="173038"/>
                    <a:pt x="195362" y="173038"/>
                  </a:cubicBezTo>
                  <a:cubicBezTo>
                    <a:pt x="194023" y="173038"/>
                    <a:pt x="191344" y="173038"/>
                    <a:pt x="190004" y="171715"/>
                  </a:cubicBezTo>
                  <a:cubicBezTo>
                    <a:pt x="187325" y="167746"/>
                    <a:pt x="187325" y="162455"/>
                    <a:pt x="190004" y="159809"/>
                  </a:cubicBezTo>
                  <a:cubicBezTo>
                    <a:pt x="214115" y="135996"/>
                    <a:pt x="214115" y="135996"/>
                    <a:pt x="214115" y="135996"/>
                  </a:cubicBezTo>
                  <a:cubicBezTo>
                    <a:pt x="214115" y="93663"/>
                    <a:pt x="214115" y="93663"/>
                    <a:pt x="214115" y="93663"/>
                  </a:cubicBezTo>
                  <a:cubicBezTo>
                    <a:pt x="214115" y="88371"/>
                    <a:pt x="216794" y="85725"/>
                    <a:pt x="222151" y="85725"/>
                  </a:cubicBezTo>
                  <a:close/>
                  <a:moveTo>
                    <a:pt x="216065" y="22225"/>
                  </a:moveTo>
                  <a:cubicBezTo>
                    <a:pt x="193611" y="22225"/>
                    <a:pt x="171157" y="30080"/>
                    <a:pt x="153987" y="43172"/>
                  </a:cubicBezTo>
                  <a:cubicBezTo>
                    <a:pt x="159270" y="47099"/>
                    <a:pt x="163232" y="52336"/>
                    <a:pt x="167195" y="57573"/>
                  </a:cubicBezTo>
                  <a:cubicBezTo>
                    <a:pt x="180403" y="47099"/>
                    <a:pt x="197574" y="40553"/>
                    <a:pt x="216065" y="40553"/>
                  </a:cubicBezTo>
                  <a:cubicBezTo>
                    <a:pt x="262293" y="40553"/>
                    <a:pt x="299275" y="78519"/>
                    <a:pt x="299275" y="123032"/>
                  </a:cubicBezTo>
                  <a:cubicBezTo>
                    <a:pt x="299275" y="166234"/>
                    <a:pt x="264934" y="201582"/>
                    <a:pt x="222669" y="204201"/>
                  </a:cubicBezTo>
                  <a:cubicBezTo>
                    <a:pt x="225310" y="210746"/>
                    <a:pt x="227952" y="217292"/>
                    <a:pt x="227952" y="222529"/>
                  </a:cubicBezTo>
                  <a:cubicBezTo>
                    <a:pt x="227952" y="222529"/>
                    <a:pt x="227952" y="222529"/>
                    <a:pt x="227952" y="223838"/>
                  </a:cubicBezTo>
                  <a:cubicBezTo>
                    <a:pt x="278142" y="217292"/>
                    <a:pt x="319087" y="175399"/>
                    <a:pt x="319087" y="123032"/>
                  </a:cubicBezTo>
                  <a:cubicBezTo>
                    <a:pt x="319087" y="66737"/>
                    <a:pt x="272859" y="22225"/>
                    <a:pt x="216065" y="22225"/>
                  </a:cubicBezTo>
                  <a:close/>
                  <a:moveTo>
                    <a:pt x="215299" y="0"/>
                  </a:moveTo>
                  <a:cubicBezTo>
                    <a:pt x="282662" y="0"/>
                    <a:pt x="338138" y="55452"/>
                    <a:pt x="338138" y="122788"/>
                  </a:cubicBezTo>
                  <a:cubicBezTo>
                    <a:pt x="338138" y="186162"/>
                    <a:pt x="289267" y="238974"/>
                    <a:pt x="227187" y="244255"/>
                  </a:cubicBezTo>
                  <a:cubicBezTo>
                    <a:pt x="227187" y="244255"/>
                    <a:pt x="227187" y="244255"/>
                    <a:pt x="227187" y="266700"/>
                  </a:cubicBezTo>
                  <a:cubicBezTo>
                    <a:pt x="227187" y="266700"/>
                    <a:pt x="227187" y="266700"/>
                    <a:pt x="0" y="266700"/>
                  </a:cubicBezTo>
                  <a:cubicBezTo>
                    <a:pt x="0" y="266700"/>
                    <a:pt x="0" y="266700"/>
                    <a:pt x="0" y="223130"/>
                  </a:cubicBezTo>
                  <a:cubicBezTo>
                    <a:pt x="0" y="208607"/>
                    <a:pt x="13208" y="188803"/>
                    <a:pt x="30379" y="180881"/>
                  </a:cubicBezTo>
                  <a:cubicBezTo>
                    <a:pt x="30379" y="180881"/>
                    <a:pt x="30379" y="180881"/>
                    <a:pt x="67363" y="163717"/>
                  </a:cubicBezTo>
                  <a:cubicBezTo>
                    <a:pt x="67363" y="163717"/>
                    <a:pt x="67363" y="163717"/>
                    <a:pt x="92459" y="216529"/>
                  </a:cubicBezTo>
                  <a:cubicBezTo>
                    <a:pt x="92459" y="216529"/>
                    <a:pt x="92459" y="216529"/>
                    <a:pt x="105668" y="180881"/>
                  </a:cubicBezTo>
                  <a:cubicBezTo>
                    <a:pt x="108310" y="182201"/>
                    <a:pt x="110951" y="182201"/>
                    <a:pt x="113593" y="182201"/>
                  </a:cubicBezTo>
                  <a:cubicBezTo>
                    <a:pt x="116235" y="182201"/>
                    <a:pt x="118876" y="182201"/>
                    <a:pt x="121518" y="180881"/>
                  </a:cubicBezTo>
                  <a:cubicBezTo>
                    <a:pt x="121518" y="180881"/>
                    <a:pt x="121518" y="180881"/>
                    <a:pt x="133406" y="215209"/>
                  </a:cubicBezTo>
                  <a:cubicBezTo>
                    <a:pt x="133406" y="215209"/>
                    <a:pt x="133406" y="215209"/>
                    <a:pt x="158502" y="162397"/>
                  </a:cubicBezTo>
                  <a:cubicBezTo>
                    <a:pt x="158502" y="162397"/>
                    <a:pt x="158502" y="162397"/>
                    <a:pt x="196807" y="180881"/>
                  </a:cubicBezTo>
                  <a:cubicBezTo>
                    <a:pt x="204732" y="184842"/>
                    <a:pt x="212657" y="191443"/>
                    <a:pt x="217941" y="198045"/>
                  </a:cubicBezTo>
                  <a:cubicBezTo>
                    <a:pt x="258887" y="198045"/>
                    <a:pt x="291908" y="163717"/>
                    <a:pt x="291908" y="122788"/>
                  </a:cubicBezTo>
                  <a:cubicBezTo>
                    <a:pt x="291908" y="80538"/>
                    <a:pt x="257566" y="47531"/>
                    <a:pt x="215299" y="47531"/>
                  </a:cubicBezTo>
                  <a:cubicBezTo>
                    <a:pt x="198128" y="47531"/>
                    <a:pt x="180956" y="52812"/>
                    <a:pt x="169069" y="63374"/>
                  </a:cubicBezTo>
                  <a:cubicBezTo>
                    <a:pt x="170390" y="69976"/>
                    <a:pt x="171710" y="77897"/>
                    <a:pt x="171710" y="85819"/>
                  </a:cubicBezTo>
                  <a:cubicBezTo>
                    <a:pt x="171710" y="122788"/>
                    <a:pt x="145293" y="162397"/>
                    <a:pt x="113593" y="162397"/>
                  </a:cubicBezTo>
                  <a:cubicBezTo>
                    <a:pt x="80572" y="162397"/>
                    <a:pt x="55476" y="122788"/>
                    <a:pt x="55476" y="85819"/>
                  </a:cubicBezTo>
                  <a:cubicBezTo>
                    <a:pt x="55476" y="48851"/>
                    <a:pt x="80572" y="29046"/>
                    <a:pt x="113593" y="29046"/>
                  </a:cubicBezTo>
                  <a:cubicBezTo>
                    <a:pt x="121518" y="29046"/>
                    <a:pt x="128122" y="30367"/>
                    <a:pt x="134727" y="31687"/>
                  </a:cubicBezTo>
                  <a:cubicBezTo>
                    <a:pt x="155860" y="11883"/>
                    <a:pt x="184919" y="0"/>
                    <a:pt x="2152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62"/>
            <p:cNvSpPr>
              <a:spLocks/>
            </p:cNvSpPr>
            <p:nvPr/>
          </p:nvSpPr>
          <p:spPr bwMode="auto">
            <a:xfrm>
              <a:off x="3901357" y="3942124"/>
              <a:ext cx="360708" cy="284501"/>
            </a:xfrm>
            <a:custGeom>
              <a:avLst/>
              <a:gdLst>
                <a:gd name="connsiteX0" fmla="*/ 222151 w 338138"/>
                <a:gd name="connsiteY0" fmla="*/ 85725 h 266700"/>
                <a:gd name="connsiteX1" fmla="*/ 230188 w 338138"/>
                <a:gd name="connsiteY1" fmla="*/ 93663 h 266700"/>
                <a:gd name="connsiteX2" fmla="*/ 230188 w 338138"/>
                <a:gd name="connsiteY2" fmla="*/ 139965 h 266700"/>
                <a:gd name="connsiteX3" fmla="*/ 227509 w 338138"/>
                <a:gd name="connsiteY3" fmla="*/ 145257 h 266700"/>
                <a:gd name="connsiteX4" fmla="*/ 202059 w 338138"/>
                <a:gd name="connsiteY4" fmla="*/ 171715 h 266700"/>
                <a:gd name="connsiteX5" fmla="*/ 195362 w 338138"/>
                <a:gd name="connsiteY5" fmla="*/ 173038 h 266700"/>
                <a:gd name="connsiteX6" fmla="*/ 190004 w 338138"/>
                <a:gd name="connsiteY6" fmla="*/ 171715 h 266700"/>
                <a:gd name="connsiteX7" fmla="*/ 190004 w 338138"/>
                <a:gd name="connsiteY7" fmla="*/ 159809 h 266700"/>
                <a:gd name="connsiteX8" fmla="*/ 214115 w 338138"/>
                <a:gd name="connsiteY8" fmla="*/ 135996 h 266700"/>
                <a:gd name="connsiteX9" fmla="*/ 214115 w 338138"/>
                <a:gd name="connsiteY9" fmla="*/ 93663 h 266700"/>
                <a:gd name="connsiteX10" fmla="*/ 222151 w 338138"/>
                <a:gd name="connsiteY10" fmla="*/ 85725 h 266700"/>
                <a:gd name="connsiteX11" fmla="*/ 216065 w 338138"/>
                <a:gd name="connsiteY11" fmla="*/ 22225 h 266700"/>
                <a:gd name="connsiteX12" fmla="*/ 153987 w 338138"/>
                <a:gd name="connsiteY12" fmla="*/ 43172 h 266700"/>
                <a:gd name="connsiteX13" fmla="*/ 167195 w 338138"/>
                <a:gd name="connsiteY13" fmla="*/ 57573 h 266700"/>
                <a:gd name="connsiteX14" fmla="*/ 216065 w 338138"/>
                <a:gd name="connsiteY14" fmla="*/ 40553 h 266700"/>
                <a:gd name="connsiteX15" fmla="*/ 299275 w 338138"/>
                <a:gd name="connsiteY15" fmla="*/ 123032 h 266700"/>
                <a:gd name="connsiteX16" fmla="*/ 222669 w 338138"/>
                <a:gd name="connsiteY16" fmla="*/ 204201 h 266700"/>
                <a:gd name="connsiteX17" fmla="*/ 227952 w 338138"/>
                <a:gd name="connsiteY17" fmla="*/ 222529 h 266700"/>
                <a:gd name="connsiteX18" fmla="*/ 227952 w 338138"/>
                <a:gd name="connsiteY18" fmla="*/ 223838 h 266700"/>
                <a:gd name="connsiteX19" fmla="*/ 319087 w 338138"/>
                <a:gd name="connsiteY19" fmla="*/ 123032 h 266700"/>
                <a:gd name="connsiteX20" fmla="*/ 216065 w 338138"/>
                <a:gd name="connsiteY20" fmla="*/ 22225 h 266700"/>
                <a:gd name="connsiteX21" fmla="*/ 215299 w 338138"/>
                <a:gd name="connsiteY21" fmla="*/ 0 h 266700"/>
                <a:gd name="connsiteX22" fmla="*/ 338138 w 338138"/>
                <a:gd name="connsiteY22" fmla="*/ 122788 h 266700"/>
                <a:gd name="connsiteX23" fmla="*/ 227187 w 338138"/>
                <a:gd name="connsiteY23" fmla="*/ 244255 h 266700"/>
                <a:gd name="connsiteX24" fmla="*/ 227187 w 338138"/>
                <a:gd name="connsiteY24" fmla="*/ 266700 h 266700"/>
                <a:gd name="connsiteX25" fmla="*/ 0 w 338138"/>
                <a:gd name="connsiteY25" fmla="*/ 266700 h 266700"/>
                <a:gd name="connsiteX26" fmla="*/ 0 w 338138"/>
                <a:gd name="connsiteY26" fmla="*/ 223130 h 266700"/>
                <a:gd name="connsiteX27" fmla="*/ 30379 w 338138"/>
                <a:gd name="connsiteY27" fmla="*/ 180881 h 266700"/>
                <a:gd name="connsiteX28" fmla="*/ 67363 w 338138"/>
                <a:gd name="connsiteY28" fmla="*/ 163717 h 266700"/>
                <a:gd name="connsiteX29" fmla="*/ 92459 w 338138"/>
                <a:gd name="connsiteY29" fmla="*/ 216529 h 266700"/>
                <a:gd name="connsiteX30" fmla="*/ 105668 w 338138"/>
                <a:gd name="connsiteY30" fmla="*/ 180881 h 266700"/>
                <a:gd name="connsiteX31" fmla="*/ 113593 w 338138"/>
                <a:gd name="connsiteY31" fmla="*/ 182201 h 266700"/>
                <a:gd name="connsiteX32" fmla="*/ 121518 w 338138"/>
                <a:gd name="connsiteY32" fmla="*/ 180881 h 266700"/>
                <a:gd name="connsiteX33" fmla="*/ 133406 w 338138"/>
                <a:gd name="connsiteY33" fmla="*/ 215209 h 266700"/>
                <a:gd name="connsiteX34" fmla="*/ 158502 w 338138"/>
                <a:gd name="connsiteY34" fmla="*/ 162397 h 266700"/>
                <a:gd name="connsiteX35" fmla="*/ 196807 w 338138"/>
                <a:gd name="connsiteY35" fmla="*/ 180881 h 266700"/>
                <a:gd name="connsiteX36" fmla="*/ 217941 w 338138"/>
                <a:gd name="connsiteY36" fmla="*/ 198045 h 266700"/>
                <a:gd name="connsiteX37" fmla="*/ 291908 w 338138"/>
                <a:gd name="connsiteY37" fmla="*/ 122788 h 266700"/>
                <a:gd name="connsiteX38" fmla="*/ 215299 w 338138"/>
                <a:gd name="connsiteY38" fmla="*/ 47531 h 266700"/>
                <a:gd name="connsiteX39" fmla="*/ 169069 w 338138"/>
                <a:gd name="connsiteY39" fmla="*/ 63374 h 266700"/>
                <a:gd name="connsiteX40" fmla="*/ 171710 w 338138"/>
                <a:gd name="connsiteY40" fmla="*/ 85819 h 266700"/>
                <a:gd name="connsiteX41" fmla="*/ 113593 w 338138"/>
                <a:gd name="connsiteY41" fmla="*/ 162397 h 266700"/>
                <a:gd name="connsiteX42" fmla="*/ 55476 w 338138"/>
                <a:gd name="connsiteY42" fmla="*/ 85819 h 266700"/>
                <a:gd name="connsiteX43" fmla="*/ 113593 w 338138"/>
                <a:gd name="connsiteY43" fmla="*/ 29046 h 266700"/>
                <a:gd name="connsiteX44" fmla="*/ 134727 w 338138"/>
                <a:gd name="connsiteY44" fmla="*/ 31687 h 266700"/>
                <a:gd name="connsiteX45" fmla="*/ 215299 w 338138"/>
                <a:gd name="connsiteY45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8138" h="266700">
                  <a:moveTo>
                    <a:pt x="222151" y="85725"/>
                  </a:moveTo>
                  <a:cubicBezTo>
                    <a:pt x="226170" y="85725"/>
                    <a:pt x="230188" y="88371"/>
                    <a:pt x="230188" y="93663"/>
                  </a:cubicBezTo>
                  <a:cubicBezTo>
                    <a:pt x="230188" y="139965"/>
                    <a:pt x="230188" y="139965"/>
                    <a:pt x="230188" y="139965"/>
                  </a:cubicBezTo>
                  <a:cubicBezTo>
                    <a:pt x="230188" y="141288"/>
                    <a:pt x="228849" y="143934"/>
                    <a:pt x="227509" y="145257"/>
                  </a:cubicBezTo>
                  <a:cubicBezTo>
                    <a:pt x="202059" y="171715"/>
                    <a:pt x="202059" y="171715"/>
                    <a:pt x="202059" y="171715"/>
                  </a:cubicBezTo>
                  <a:cubicBezTo>
                    <a:pt x="200720" y="173038"/>
                    <a:pt x="198041" y="173038"/>
                    <a:pt x="195362" y="173038"/>
                  </a:cubicBezTo>
                  <a:cubicBezTo>
                    <a:pt x="194023" y="173038"/>
                    <a:pt x="191344" y="173038"/>
                    <a:pt x="190004" y="171715"/>
                  </a:cubicBezTo>
                  <a:cubicBezTo>
                    <a:pt x="187325" y="167746"/>
                    <a:pt x="187325" y="162455"/>
                    <a:pt x="190004" y="159809"/>
                  </a:cubicBezTo>
                  <a:cubicBezTo>
                    <a:pt x="214115" y="135996"/>
                    <a:pt x="214115" y="135996"/>
                    <a:pt x="214115" y="135996"/>
                  </a:cubicBezTo>
                  <a:cubicBezTo>
                    <a:pt x="214115" y="93663"/>
                    <a:pt x="214115" y="93663"/>
                    <a:pt x="214115" y="93663"/>
                  </a:cubicBezTo>
                  <a:cubicBezTo>
                    <a:pt x="214115" y="88371"/>
                    <a:pt x="216794" y="85725"/>
                    <a:pt x="222151" y="85725"/>
                  </a:cubicBezTo>
                  <a:close/>
                  <a:moveTo>
                    <a:pt x="216065" y="22225"/>
                  </a:moveTo>
                  <a:cubicBezTo>
                    <a:pt x="193611" y="22225"/>
                    <a:pt x="171157" y="30080"/>
                    <a:pt x="153987" y="43172"/>
                  </a:cubicBezTo>
                  <a:cubicBezTo>
                    <a:pt x="159270" y="47099"/>
                    <a:pt x="163232" y="52336"/>
                    <a:pt x="167195" y="57573"/>
                  </a:cubicBezTo>
                  <a:cubicBezTo>
                    <a:pt x="180403" y="47099"/>
                    <a:pt x="197574" y="40553"/>
                    <a:pt x="216065" y="40553"/>
                  </a:cubicBezTo>
                  <a:cubicBezTo>
                    <a:pt x="262293" y="40553"/>
                    <a:pt x="299275" y="78519"/>
                    <a:pt x="299275" y="123032"/>
                  </a:cubicBezTo>
                  <a:cubicBezTo>
                    <a:pt x="299275" y="166234"/>
                    <a:pt x="264934" y="201582"/>
                    <a:pt x="222669" y="204201"/>
                  </a:cubicBezTo>
                  <a:cubicBezTo>
                    <a:pt x="225310" y="210746"/>
                    <a:pt x="227952" y="217292"/>
                    <a:pt x="227952" y="222529"/>
                  </a:cubicBezTo>
                  <a:cubicBezTo>
                    <a:pt x="227952" y="222529"/>
                    <a:pt x="227952" y="222529"/>
                    <a:pt x="227952" y="223838"/>
                  </a:cubicBezTo>
                  <a:cubicBezTo>
                    <a:pt x="278142" y="217292"/>
                    <a:pt x="319087" y="175399"/>
                    <a:pt x="319087" y="123032"/>
                  </a:cubicBezTo>
                  <a:cubicBezTo>
                    <a:pt x="319087" y="66737"/>
                    <a:pt x="272859" y="22225"/>
                    <a:pt x="216065" y="22225"/>
                  </a:cubicBezTo>
                  <a:close/>
                  <a:moveTo>
                    <a:pt x="215299" y="0"/>
                  </a:moveTo>
                  <a:cubicBezTo>
                    <a:pt x="282662" y="0"/>
                    <a:pt x="338138" y="55452"/>
                    <a:pt x="338138" y="122788"/>
                  </a:cubicBezTo>
                  <a:cubicBezTo>
                    <a:pt x="338138" y="186162"/>
                    <a:pt x="289267" y="238974"/>
                    <a:pt x="227187" y="244255"/>
                  </a:cubicBezTo>
                  <a:cubicBezTo>
                    <a:pt x="227187" y="244255"/>
                    <a:pt x="227187" y="244255"/>
                    <a:pt x="227187" y="266700"/>
                  </a:cubicBezTo>
                  <a:cubicBezTo>
                    <a:pt x="227187" y="266700"/>
                    <a:pt x="227187" y="266700"/>
                    <a:pt x="0" y="266700"/>
                  </a:cubicBezTo>
                  <a:cubicBezTo>
                    <a:pt x="0" y="266700"/>
                    <a:pt x="0" y="266700"/>
                    <a:pt x="0" y="223130"/>
                  </a:cubicBezTo>
                  <a:cubicBezTo>
                    <a:pt x="0" y="208607"/>
                    <a:pt x="13208" y="188803"/>
                    <a:pt x="30379" y="180881"/>
                  </a:cubicBezTo>
                  <a:cubicBezTo>
                    <a:pt x="30379" y="180881"/>
                    <a:pt x="30379" y="180881"/>
                    <a:pt x="67363" y="163717"/>
                  </a:cubicBezTo>
                  <a:cubicBezTo>
                    <a:pt x="67363" y="163717"/>
                    <a:pt x="67363" y="163717"/>
                    <a:pt x="92459" y="216529"/>
                  </a:cubicBezTo>
                  <a:cubicBezTo>
                    <a:pt x="92459" y="216529"/>
                    <a:pt x="92459" y="216529"/>
                    <a:pt x="105668" y="180881"/>
                  </a:cubicBezTo>
                  <a:cubicBezTo>
                    <a:pt x="108310" y="182201"/>
                    <a:pt x="110951" y="182201"/>
                    <a:pt x="113593" y="182201"/>
                  </a:cubicBezTo>
                  <a:cubicBezTo>
                    <a:pt x="116235" y="182201"/>
                    <a:pt x="118876" y="182201"/>
                    <a:pt x="121518" y="180881"/>
                  </a:cubicBezTo>
                  <a:cubicBezTo>
                    <a:pt x="121518" y="180881"/>
                    <a:pt x="121518" y="180881"/>
                    <a:pt x="133406" y="215209"/>
                  </a:cubicBezTo>
                  <a:cubicBezTo>
                    <a:pt x="133406" y="215209"/>
                    <a:pt x="133406" y="215209"/>
                    <a:pt x="158502" y="162397"/>
                  </a:cubicBezTo>
                  <a:cubicBezTo>
                    <a:pt x="158502" y="162397"/>
                    <a:pt x="158502" y="162397"/>
                    <a:pt x="196807" y="180881"/>
                  </a:cubicBezTo>
                  <a:cubicBezTo>
                    <a:pt x="204732" y="184842"/>
                    <a:pt x="212657" y="191443"/>
                    <a:pt x="217941" y="198045"/>
                  </a:cubicBezTo>
                  <a:cubicBezTo>
                    <a:pt x="258887" y="198045"/>
                    <a:pt x="291908" y="163717"/>
                    <a:pt x="291908" y="122788"/>
                  </a:cubicBezTo>
                  <a:cubicBezTo>
                    <a:pt x="291908" y="80538"/>
                    <a:pt x="257566" y="47531"/>
                    <a:pt x="215299" y="47531"/>
                  </a:cubicBezTo>
                  <a:cubicBezTo>
                    <a:pt x="198128" y="47531"/>
                    <a:pt x="180956" y="52812"/>
                    <a:pt x="169069" y="63374"/>
                  </a:cubicBezTo>
                  <a:cubicBezTo>
                    <a:pt x="170390" y="69976"/>
                    <a:pt x="171710" y="77897"/>
                    <a:pt x="171710" y="85819"/>
                  </a:cubicBezTo>
                  <a:cubicBezTo>
                    <a:pt x="171710" y="122788"/>
                    <a:pt x="145293" y="162397"/>
                    <a:pt x="113593" y="162397"/>
                  </a:cubicBezTo>
                  <a:cubicBezTo>
                    <a:pt x="80572" y="162397"/>
                    <a:pt x="55476" y="122788"/>
                    <a:pt x="55476" y="85819"/>
                  </a:cubicBezTo>
                  <a:cubicBezTo>
                    <a:pt x="55476" y="48851"/>
                    <a:pt x="80572" y="29046"/>
                    <a:pt x="113593" y="29046"/>
                  </a:cubicBezTo>
                  <a:cubicBezTo>
                    <a:pt x="121518" y="29046"/>
                    <a:pt x="128122" y="30367"/>
                    <a:pt x="134727" y="31687"/>
                  </a:cubicBezTo>
                  <a:cubicBezTo>
                    <a:pt x="155860" y="11883"/>
                    <a:pt x="184919" y="0"/>
                    <a:pt x="2152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61"/>
            <p:cNvSpPr>
              <a:spLocks/>
            </p:cNvSpPr>
            <p:nvPr/>
          </p:nvSpPr>
          <p:spPr bwMode="auto">
            <a:xfrm>
              <a:off x="3194157" y="3038651"/>
              <a:ext cx="331302" cy="261308"/>
            </a:xfrm>
            <a:custGeom>
              <a:avLst/>
              <a:gdLst>
                <a:gd name="connsiteX0" fmla="*/ 222151 w 338138"/>
                <a:gd name="connsiteY0" fmla="*/ 85725 h 266700"/>
                <a:gd name="connsiteX1" fmla="*/ 230188 w 338138"/>
                <a:gd name="connsiteY1" fmla="*/ 93663 h 266700"/>
                <a:gd name="connsiteX2" fmla="*/ 230188 w 338138"/>
                <a:gd name="connsiteY2" fmla="*/ 139965 h 266700"/>
                <a:gd name="connsiteX3" fmla="*/ 227509 w 338138"/>
                <a:gd name="connsiteY3" fmla="*/ 145257 h 266700"/>
                <a:gd name="connsiteX4" fmla="*/ 202059 w 338138"/>
                <a:gd name="connsiteY4" fmla="*/ 171715 h 266700"/>
                <a:gd name="connsiteX5" fmla="*/ 195362 w 338138"/>
                <a:gd name="connsiteY5" fmla="*/ 173038 h 266700"/>
                <a:gd name="connsiteX6" fmla="*/ 190004 w 338138"/>
                <a:gd name="connsiteY6" fmla="*/ 171715 h 266700"/>
                <a:gd name="connsiteX7" fmla="*/ 190004 w 338138"/>
                <a:gd name="connsiteY7" fmla="*/ 159809 h 266700"/>
                <a:gd name="connsiteX8" fmla="*/ 214115 w 338138"/>
                <a:gd name="connsiteY8" fmla="*/ 135996 h 266700"/>
                <a:gd name="connsiteX9" fmla="*/ 214115 w 338138"/>
                <a:gd name="connsiteY9" fmla="*/ 93663 h 266700"/>
                <a:gd name="connsiteX10" fmla="*/ 222151 w 338138"/>
                <a:gd name="connsiteY10" fmla="*/ 85725 h 266700"/>
                <a:gd name="connsiteX11" fmla="*/ 216065 w 338138"/>
                <a:gd name="connsiteY11" fmla="*/ 22225 h 266700"/>
                <a:gd name="connsiteX12" fmla="*/ 153987 w 338138"/>
                <a:gd name="connsiteY12" fmla="*/ 43172 h 266700"/>
                <a:gd name="connsiteX13" fmla="*/ 167195 w 338138"/>
                <a:gd name="connsiteY13" fmla="*/ 57573 h 266700"/>
                <a:gd name="connsiteX14" fmla="*/ 216065 w 338138"/>
                <a:gd name="connsiteY14" fmla="*/ 40553 h 266700"/>
                <a:gd name="connsiteX15" fmla="*/ 299275 w 338138"/>
                <a:gd name="connsiteY15" fmla="*/ 123032 h 266700"/>
                <a:gd name="connsiteX16" fmla="*/ 222669 w 338138"/>
                <a:gd name="connsiteY16" fmla="*/ 204201 h 266700"/>
                <a:gd name="connsiteX17" fmla="*/ 227952 w 338138"/>
                <a:gd name="connsiteY17" fmla="*/ 222529 h 266700"/>
                <a:gd name="connsiteX18" fmla="*/ 227952 w 338138"/>
                <a:gd name="connsiteY18" fmla="*/ 223838 h 266700"/>
                <a:gd name="connsiteX19" fmla="*/ 319087 w 338138"/>
                <a:gd name="connsiteY19" fmla="*/ 123032 h 266700"/>
                <a:gd name="connsiteX20" fmla="*/ 216065 w 338138"/>
                <a:gd name="connsiteY20" fmla="*/ 22225 h 266700"/>
                <a:gd name="connsiteX21" fmla="*/ 215299 w 338138"/>
                <a:gd name="connsiteY21" fmla="*/ 0 h 266700"/>
                <a:gd name="connsiteX22" fmla="*/ 338138 w 338138"/>
                <a:gd name="connsiteY22" fmla="*/ 122788 h 266700"/>
                <a:gd name="connsiteX23" fmla="*/ 227187 w 338138"/>
                <a:gd name="connsiteY23" fmla="*/ 244255 h 266700"/>
                <a:gd name="connsiteX24" fmla="*/ 227187 w 338138"/>
                <a:gd name="connsiteY24" fmla="*/ 266700 h 266700"/>
                <a:gd name="connsiteX25" fmla="*/ 0 w 338138"/>
                <a:gd name="connsiteY25" fmla="*/ 266700 h 266700"/>
                <a:gd name="connsiteX26" fmla="*/ 0 w 338138"/>
                <a:gd name="connsiteY26" fmla="*/ 223130 h 266700"/>
                <a:gd name="connsiteX27" fmla="*/ 30379 w 338138"/>
                <a:gd name="connsiteY27" fmla="*/ 180881 h 266700"/>
                <a:gd name="connsiteX28" fmla="*/ 67363 w 338138"/>
                <a:gd name="connsiteY28" fmla="*/ 163717 h 266700"/>
                <a:gd name="connsiteX29" fmla="*/ 92459 w 338138"/>
                <a:gd name="connsiteY29" fmla="*/ 216529 h 266700"/>
                <a:gd name="connsiteX30" fmla="*/ 105668 w 338138"/>
                <a:gd name="connsiteY30" fmla="*/ 180881 h 266700"/>
                <a:gd name="connsiteX31" fmla="*/ 113593 w 338138"/>
                <a:gd name="connsiteY31" fmla="*/ 182201 h 266700"/>
                <a:gd name="connsiteX32" fmla="*/ 121518 w 338138"/>
                <a:gd name="connsiteY32" fmla="*/ 180881 h 266700"/>
                <a:gd name="connsiteX33" fmla="*/ 133406 w 338138"/>
                <a:gd name="connsiteY33" fmla="*/ 215209 h 266700"/>
                <a:gd name="connsiteX34" fmla="*/ 158502 w 338138"/>
                <a:gd name="connsiteY34" fmla="*/ 162397 h 266700"/>
                <a:gd name="connsiteX35" fmla="*/ 196807 w 338138"/>
                <a:gd name="connsiteY35" fmla="*/ 180881 h 266700"/>
                <a:gd name="connsiteX36" fmla="*/ 217941 w 338138"/>
                <a:gd name="connsiteY36" fmla="*/ 198045 h 266700"/>
                <a:gd name="connsiteX37" fmla="*/ 291908 w 338138"/>
                <a:gd name="connsiteY37" fmla="*/ 122788 h 266700"/>
                <a:gd name="connsiteX38" fmla="*/ 215299 w 338138"/>
                <a:gd name="connsiteY38" fmla="*/ 47531 h 266700"/>
                <a:gd name="connsiteX39" fmla="*/ 169069 w 338138"/>
                <a:gd name="connsiteY39" fmla="*/ 63374 h 266700"/>
                <a:gd name="connsiteX40" fmla="*/ 171710 w 338138"/>
                <a:gd name="connsiteY40" fmla="*/ 85819 h 266700"/>
                <a:gd name="connsiteX41" fmla="*/ 113593 w 338138"/>
                <a:gd name="connsiteY41" fmla="*/ 162397 h 266700"/>
                <a:gd name="connsiteX42" fmla="*/ 55476 w 338138"/>
                <a:gd name="connsiteY42" fmla="*/ 85819 h 266700"/>
                <a:gd name="connsiteX43" fmla="*/ 113593 w 338138"/>
                <a:gd name="connsiteY43" fmla="*/ 29046 h 266700"/>
                <a:gd name="connsiteX44" fmla="*/ 134727 w 338138"/>
                <a:gd name="connsiteY44" fmla="*/ 31687 h 266700"/>
                <a:gd name="connsiteX45" fmla="*/ 215299 w 338138"/>
                <a:gd name="connsiteY45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8138" h="266700">
                  <a:moveTo>
                    <a:pt x="222151" y="85725"/>
                  </a:moveTo>
                  <a:cubicBezTo>
                    <a:pt x="226170" y="85725"/>
                    <a:pt x="230188" y="88371"/>
                    <a:pt x="230188" y="93663"/>
                  </a:cubicBezTo>
                  <a:cubicBezTo>
                    <a:pt x="230188" y="139965"/>
                    <a:pt x="230188" y="139965"/>
                    <a:pt x="230188" y="139965"/>
                  </a:cubicBezTo>
                  <a:cubicBezTo>
                    <a:pt x="230188" y="141288"/>
                    <a:pt x="228849" y="143934"/>
                    <a:pt x="227509" y="145257"/>
                  </a:cubicBezTo>
                  <a:cubicBezTo>
                    <a:pt x="202059" y="171715"/>
                    <a:pt x="202059" y="171715"/>
                    <a:pt x="202059" y="171715"/>
                  </a:cubicBezTo>
                  <a:cubicBezTo>
                    <a:pt x="200720" y="173038"/>
                    <a:pt x="198041" y="173038"/>
                    <a:pt x="195362" y="173038"/>
                  </a:cubicBezTo>
                  <a:cubicBezTo>
                    <a:pt x="194023" y="173038"/>
                    <a:pt x="191344" y="173038"/>
                    <a:pt x="190004" y="171715"/>
                  </a:cubicBezTo>
                  <a:cubicBezTo>
                    <a:pt x="187325" y="167746"/>
                    <a:pt x="187325" y="162455"/>
                    <a:pt x="190004" y="159809"/>
                  </a:cubicBezTo>
                  <a:cubicBezTo>
                    <a:pt x="214115" y="135996"/>
                    <a:pt x="214115" y="135996"/>
                    <a:pt x="214115" y="135996"/>
                  </a:cubicBezTo>
                  <a:cubicBezTo>
                    <a:pt x="214115" y="93663"/>
                    <a:pt x="214115" y="93663"/>
                    <a:pt x="214115" y="93663"/>
                  </a:cubicBezTo>
                  <a:cubicBezTo>
                    <a:pt x="214115" y="88371"/>
                    <a:pt x="216794" y="85725"/>
                    <a:pt x="222151" y="85725"/>
                  </a:cubicBezTo>
                  <a:close/>
                  <a:moveTo>
                    <a:pt x="216065" y="22225"/>
                  </a:moveTo>
                  <a:cubicBezTo>
                    <a:pt x="193611" y="22225"/>
                    <a:pt x="171157" y="30080"/>
                    <a:pt x="153987" y="43172"/>
                  </a:cubicBezTo>
                  <a:cubicBezTo>
                    <a:pt x="159270" y="47099"/>
                    <a:pt x="163232" y="52336"/>
                    <a:pt x="167195" y="57573"/>
                  </a:cubicBezTo>
                  <a:cubicBezTo>
                    <a:pt x="180403" y="47099"/>
                    <a:pt x="197574" y="40553"/>
                    <a:pt x="216065" y="40553"/>
                  </a:cubicBezTo>
                  <a:cubicBezTo>
                    <a:pt x="262293" y="40553"/>
                    <a:pt x="299275" y="78519"/>
                    <a:pt x="299275" y="123032"/>
                  </a:cubicBezTo>
                  <a:cubicBezTo>
                    <a:pt x="299275" y="166234"/>
                    <a:pt x="264934" y="201582"/>
                    <a:pt x="222669" y="204201"/>
                  </a:cubicBezTo>
                  <a:cubicBezTo>
                    <a:pt x="225310" y="210746"/>
                    <a:pt x="227952" y="217292"/>
                    <a:pt x="227952" y="222529"/>
                  </a:cubicBezTo>
                  <a:cubicBezTo>
                    <a:pt x="227952" y="222529"/>
                    <a:pt x="227952" y="222529"/>
                    <a:pt x="227952" y="223838"/>
                  </a:cubicBezTo>
                  <a:cubicBezTo>
                    <a:pt x="278142" y="217292"/>
                    <a:pt x="319087" y="175399"/>
                    <a:pt x="319087" y="123032"/>
                  </a:cubicBezTo>
                  <a:cubicBezTo>
                    <a:pt x="319087" y="66737"/>
                    <a:pt x="272859" y="22225"/>
                    <a:pt x="216065" y="22225"/>
                  </a:cubicBezTo>
                  <a:close/>
                  <a:moveTo>
                    <a:pt x="215299" y="0"/>
                  </a:moveTo>
                  <a:cubicBezTo>
                    <a:pt x="282662" y="0"/>
                    <a:pt x="338138" y="55452"/>
                    <a:pt x="338138" y="122788"/>
                  </a:cubicBezTo>
                  <a:cubicBezTo>
                    <a:pt x="338138" y="186162"/>
                    <a:pt x="289267" y="238974"/>
                    <a:pt x="227187" y="244255"/>
                  </a:cubicBezTo>
                  <a:cubicBezTo>
                    <a:pt x="227187" y="244255"/>
                    <a:pt x="227187" y="244255"/>
                    <a:pt x="227187" y="266700"/>
                  </a:cubicBezTo>
                  <a:cubicBezTo>
                    <a:pt x="227187" y="266700"/>
                    <a:pt x="227187" y="266700"/>
                    <a:pt x="0" y="266700"/>
                  </a:cubicBezTo>
                  <a:cubicBezTo>
                    <a:pt x="0" y="266700"/>
                    <a:pt x="0" y="266700"/>
                    <a:pt x="0" y="223130"/>
                  </a:cubicBezTo>
                  <a:cubicBezTo>
                    <a:pt x="0" y="208607"/>
                    <a:pt x="13208" y="188803"/>
                    <a:pt x="30379" y="180881"/>
                  </a:cubicBezTo>
                  <a:cubicBezTo>
                    <a:pt x="30379" y="180881"/>
                    <a:pt x="30379" y="180881"/>
                    <a:pt x="67363" y="163717"/>
                  </a:cubicBezTo>
                  <a:cubicBezTo>
                    <a:pt x="67363" y="163717"/>
                    <a:pt x="67363" y="163717"/>
                    <a:pt x="92459" y="216529"/>
                  </a:cubicBezTo>
                  <a:cubicBezTo>
                    <a:pt x="92459" y="216529"/>
                    <a:pt x="92459" y="216529"/>
                    <a:pt x="105668" y="180881"/>
                  </a:cubicBezTo>
                  <a:cubicBezTo>
                    <a:pt x="108310" y="182201"/>
                    <a:pt x="110951" y="182201"/>
                    <a:pt x="113593" y="182201"/>
                  </a:cubicBezTo>
                  <a:cubicBezTo>
                    <a:pt x="116235" y="182201"/>
                    <a:pt x="118876" y="182201"/>
                    <a:pt x="121518" y="180881"/>
                  </a:cubicBezTo>
                  <a:cubicBezTo>
                    <a:pt x="121518" y="180881"/>
                    <a:pt x="121518" y="180881"/>
                    <a:pt x="133406" y="215209"/>
                  </a:cubicBezTo>
                  <a:cubicBezTo>
                    <a:pt x="133406" y="215209"/>
                    <a:pt x="133406" y="215209"/>
                    <a:pt x="158502" y="162397"/>
                  </a:cubicBezTo>
                  <a:cubicBezTo>
                    <a:pt x="158502" y="162397"/>
                    <a:pt x="158502" y="162397"/>
                    <a:pt x="196807" y="180881"/>
                  </a:cubicBezTo>
                  <a:cubicBezTo>
                    <a:pt x="204732" y="184842"/>
                    <a:pt x="212657" y="191443"/>
                    <a:pt x="217941" y="198045"/>
                  </a:cubicBezTo>
                  <a:cubicBezTo>
                    <a:pt x="258887" y="198045"/>
                    <a:pt x="291908" y="163717"/>
                    <a:pt x="291908" y="122788"/>
                  </a:cubicBezTo>
                  <a:cubicBezTo>
                    <a:pt x="291908" y="80538"/>
                    <a:pt x="257566" y="47531"/>
                    <a:pt x="215299" y="47531"/>
                  </a:cubicBezTo>
                  <a:cubicBezTo>
                    <a:pt x="198128" y="47531"/>
                    <a:pt x="180956" y="52812"/>
                    <a:pt x="169069" y="63374"/>
                  </a:cubicBezTo>
                  <a:cubicBezTo>
                    <a:pt x="170390" y="69976"/>
                    <a:pt x="171710" y="77897"/>
                    <a:pt x="171710" y="85819"/>
                  </a:cubicBezTo>
                  <a:cubicBezTo>
                    <a:pt x="171710" y="122788"/>
                    <a:pt x="145293" y="162397"/>
                    <a:pt x="113593" y="162397"/>
                  </a:cubicBezTo>
                  <a:cubicBezTo>
                    <a:pt x="80572" y="162397"/>
                    <a:pt x="55476" y="122788"/>
                    <a:pt x="55476" y="85819"/>
                  </a:cubicBezTo>
                  <a:cubicBezTo>
                    <a:pt x="55476" y="48851"/>
                    <a:pt x="80572" y="29046"/>
                    <a:pt x="113593" y="29046"/>
                  </a:cubicBezTo>
                  <a:cubicBezTo>
                    <a:pt x="121518" y="29046"/>
                    <a:pt x="128122" y="30367"/>
                    <a:pt x="134727" y="31687"/>
                  </a:cubicBezTo>
                  <a:cubicBezTo>
                    <a:pt x="155860" y="11883"/>
                    <a:pt x="184919" y="0"/>
                    <a:pt x="2152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59"/>
            <p:cNvSpPr>
              <a:spLocks/>
            </p:cNvSpPr>
            <p:nvPr/>
          </p:nvSpPr>
          <p:spPr bwMode="auto">
            <a:xfrm>
              <a:off x="5610798" y="2060283"/>
              <a:ext cx="386288" cy="304677"/>
            </a:xfrm>
            <a:custGeom>
              <a:avLst/>
              <a:gdLst>
                <a:gd name="connsiteX0" fmla="*/ 222151 w 338138"/>
                <a:gd name="connsiteY0" fmla="*/ 85725 h 266700"/>
                <a:gd name="connsiteX1" fmla="*/ 230188 w 338138"/>
                <a:gd name="connsiteY1" fmla="*/ 93663 h 266700"/>
                <a:gd name="connsiteX2" fmla="*/ 230188 w 338138"/>
                <a:gd name="connsiteY2" fmla="*/ 139965 h 266700"/>
                <a:gd name="connsiteX3" fmla="*/ 227509 w 338138"/>
                <a:gd name="connsiteY3" fmla="*/ 145257 h 266700"/>
                <a:gd name="connsiteX4" fmla="*/ 202059 w 338138"/>
                <a:gd name="connsiteY4" fmla="*/ 171715 h 266700"/>
                <a:gd name="connsiteX5" fmla="*/ 195362 w 338138"/>
                <a:gd name="connsiteY5" fmla="*/ 173038 h 266700"/>
                <a:gd name="connsiteX6" fmla="*/ 190004 w 338138"/>
                <a:gd name="connsiteY6" fmla="*/ 171715 h 266700"/>
                <a:gd name="connsiteX7" fmla="*/ 190004 w 338138"/>
                <a:gd name="connsiteY7" fmla="*/ 159809 h 266700"/>
                <a:gd name="connsiteX8" fmla="*/ 214115 w 338138"/>
                <a:gd name="connsiteY8" fmla="*/ 135996 h 266700"/>
                <a:gd name="connsiteX9" fmla="*/ 214115 w 338138"/>
                <a:gd name="connsiteY9" fmla="*/ 93663 h 266700"/>
                <a:gd name="connsiteX10" fmla="*/ 222151 w 338138"/>
                <a:gd name="connsiteY10" fmla="*/ 85725 h 266700"/>
                <a:gd name="connsiteX11" fmla="*/ 216065 w 338138"/>
                <a:gd name="connsiteY11" fmla="*/ 22225 h 266700"/>
                <a:gd name="connsiteX12" fmla="*/ 153987 w 338138"/>
                <a:gd name="connsiteY12" fmla="*/ 43172 h 266700"/>
                <a:gd name="connsiteX13" fmla="*/ 167195 w 338138"/>
                <a:gd name="connsiteY13" fmla="*/ 57573 h 266700"/>
                <a:gd name="connsiteX14" fmla="*/ 216065 w 338138"/>
                <a:gd name="connsiteY14" fmla="*/ 40553 h 266700"/>
                <a:gd name="connsiteX15" fmla="*/ 299275 w 338138"/>
                <a:gd name="connsiteY15" fmla="*/ 123032 h 266700"/>
                <a:gd name="connsiteX16" fmla="*/ 222669 w 338138"/>
                <a:gd name="connsiteY16" fmla="*/ 204201 h 266700"/>
                <a:gd name="connsiteX17" fmla="*/ 227952 w 338138"/>
                <a:gd name="connsiteY17" fmla="*/ 222529 h 266700"/>
                <a:gd name="connsiteX18" fmla="*/ 227952 w 338138"/>
                <a:gd name="connsiteY18" fmla="*/ 223838 h 266700"/>
                <a:gd name="connsiteX19" fmla="*/ 319087 w 338138"/>
                <a:gd name="connsiteY19" fmla="*/ 123032 h 266700"/>
                <a:gd name="connsiteX20" fmla="*/ 216065 w 338138"/>
                <a:gd name="connsiteY20" fmla="*/ 22225 h 266700"/>
                <a:gd name="connsiteX21" fmla="*/ 215299 w 338138"/>
                <a:gd name="connsiteY21" fmla="*/ 0 h 266700"/>
                <a:gd name="connsiteX22" fmla="*/ 338138 w 338138"/>
                <a:gd name="connsiteY22" fmla="*/ 122788 h 266700"/>
                <a:gd name="connsiteX23" fmla="*/ 227187 w 338138"/>
                <a:gd name="connsiteY23" fmla="*/ 244255 h 266700"/>
                <a:gd name="connsiteX24" fmla="*/ 227187 w 338138"/>
                <a:gd name="connsiteY24" fmla="*/ 266700 h 266700"/>
                <a:gd name="connsiteX25" fmla="*/ 0 w 338138"/>
                <a:gd name="connsiteY25" fmla="*/ 266700 h 266700"/>
                <a:gd name="connsiteX26" fmla="*/ 0 w 338138"/>
                <a:gd name="connsiteY26" fmla="*/ 223130 h 266700"/>
                <a:gd name="connsiteX27" fmla="*/ 30379 w 338138"/>
                <a:gd name="connsiteY27" fmla="*/ 180881 h 266700"/>
                <a:gd name="connsiteX28" fmla="*/ 67363 w 338138"/>
                <a:gd name="connsiteY28" fmla="*/ 163717 h 266700"/>
                <a:gd name="connsiteX29" fmla="*/ 92459 w 338138"/>
                <a:gd name="connsiteY29" fmla="*/ 216529 h 266700"/>
                <a:gd name="connsiteX30" fmla="*/ 105668 w 338138"/>
                <a:gd name="connsiteY30" fmla="*/ 180881 h 266700"/>
                <a:gd name="connsiteX31" fmla="*/ 113593 w 338138"/>
                <a:gd name="connsiteY31" fmla="*/ 182201 h 266700"/>
                <a:gd name="connsiteX32" fmla="*/ 121518 w 338138"/>
                <a:gd name="connsiteY32" fmla="*/ 180881 h 266700"/>
                <a:gd name="connsiteX33" fmla="*/ 133406 w 338138"/>
                <a:gd name="connsiteY33" fmla="*/ 215209 h 266700"/>
                <a:gd name="connsiteX34" fmla="*/ 158502 w 338138"/>
                <a:gd name="connsiteY34" fmla="*/ 162397 h 266700"/>
                <a:gd name="connsiteX35" fmla="*/ 196807 w 338138"/>
                <a:gd name="connsiteY35" fmla="*/ 180881 h 266700"/>
                <a:gd name="connsiteX36" fmla="*/ 217941 w 338138"/>
                <a:gd name="connsiteY36" fmla="*/ 198045 h 266700"/>
                <a:gd name="connsiteX37" fmla="*/ 291908 w 338138"/>
                <a:gd name="connsiteY37" fmla="*/ 122788 h 266700"/>
                <a:gd name="connsiteX38" fmla="*/ 215299 w 338138"/>
                <a:gd name="connsiteY38" fmla="*/ 47531 h 266700"/>
                <a:gd name="connsiteX39" fmla="*/ 169069 w 338138"/>
                <a:gd name="connsiteY39" fmla="*/ 63374 h 266700"/>
                <a:gd name="connsiteX40" fmla="*/ 171710 w 338138"/>
                <a:gd name="connsiteY40" fmla="*/ 85819 h 266700"/>
                <a:gd name="connsiteX41" fmla="*/ 113593 w 338138"/>
                <a:gd name="connsiteY41" fmla="*/ 162397 h 266700"/>
                <a:gd name="connsiteX42" fmla="*/ 55476 w 338138"/>
                <a:gd name="connsiteY42" fmla="*/ 85819 h 266700"/>
                <a:gd name="connsiteX43" fmla="*/ 113593 w 338138"/>
                <a:gd name="connsiteY43" fmla="*/ 29046 h 266700"/>
                <a:gd name="connsiteX44" fmla="*/ 134727 w 338138"/>
                <a:gd name="connsiteY44" fmla="*/ 31687 h 266700"/>
                <a:gd name="connsiteX45" fmla="*/ 215299 w 338138"/>
                <a:gd name="connsiteY45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8138" h="266700">
                  <a:moveTo>
                    <a:pt x="222151" y="85725"/>
                  </a:moveTo>
                  <a:cubicBezTo>
                    <a:pt x="226170" y="85725"/>
                    <a:pt x="230188" y="88371"/>
                    <a:pt x="230188" y="93663"/>
                  </a:cubicBezTo>
                  <a:cubicBezTo>
                    <a:pt x="230188" y="139965"/>
                    <a:pt x="230188" y="139965"/>
                    <a:pt x="230188" y="139965"/>
                  </a:cubicBezTo>
                  <a:cubicBezTo>
                    <a:pt x="230188" y="141288"/>
                    <a:pt x="228849" y="143934"/>
                    <a:pt x="227509" y="145257"/>
                  </a:cubicBezTo>
                  <a:cubicBezTo>
                    <a:pt x="202059" y="171715"/>
                    <a:pt x="202059" y="171715"/>
                    <a:pt x="202059" y="171715"/>
                  </a:cubicBezTo>
                  <a:cubicBezTo>
                    <a:pt x="200720" y="173038"/>
                    <a:pt x="198041" y="173038"/>
                    <a:pt x="195362" y="173038"/>
                  </a:cubicBezTo>
                  <a:cubicBezTo>
                    <a:pt x="194023" y="173038"/>
                    <a:pt x="191344" y="173038"/>
                    <a:pt x="190004" y="171715"/>
                  </a:cubicBezTo>
                  <a:cubicBezTo>
                    <a:pt x="187325" y="167746"/>
                    <a:pt x="187325" y="162455"/>
                    <a:pt x="190004" y="159809"/>
                  </a:cubicBezTo>
                  <a:cubicBezTo>
                    <a:pt x="214115" y="135996"/>
                    <a:pt x="214115" y="135996"/>
                    <a:pt x="214115" y="135996"/>
                  </a:cubicBezTo>
                  <a:cubicBezTo>
                    <a:pt x="214115" y="93663"/>
                    <a:pt x="214115" y="93663"/>
                    <a:pt x="214115" y="93663"/>
                  </a:cubicBezTo>
                  <a:cubicBezTo>
                    <a:pt x="214115" y="88371"/>
                    <a:pt x="216794" y="85725"/>
                    <a:pt x="222151" y="85725"/>
                  </a:cubicBezTo>
                  <a:close/>
                  <a:moveTo>
                    <a:pt x="216065" y="22225"/>
                  </a:moveTo>
                  <a:cubicBezTo>
                    <a:pt x="193611" y="22225"/>
                    <a:pt x="171157" y="30080"/>
                    <a:pt x="153987" y="43172"/>
                  </a:cubicBezTo>
                  <a:cubicBezTo>
                    <a:pt x="159270" y="47099"/>
                    <a:pt x="163232" y="52336"/>
                    <a:pt x="167195" y="57573"/>
                  </a:cubicBezTo>
                  <a:cubicBezTo>
                    <a:pt x="180403" y="47099"/>
                    <a:pt x="197574" y="40553"/>
                    <a:pt x="216065" y="40553"/>
                  </a:cubicBezTo>
                  <a:cubicBezTo>
                    <a:pt x="262293" y="40553"/>
                    <a:pt x="299275" y="78519"/>
                    <a:pt x="299275" y="123032"/>
                  </a:cubicBezTo>
                  <a:cubicBezTo>
                    <a:pt x="299275" y="166234"/>
                    <a:pt x="264934" y="201582"/>
                    <a:pt x="222669" y="204201"/>
                  </a:cubicBezTo>
                  <a:cubicBezTo>
                    <a:pt x="225310" y="210746"/>
                    <a:pt x="227952" y="217292"/>
                    <a:pt x="227952" y="222529"/>
                  </a:cubicBezTo>
                  <a:cubicBezTo>
                    <a:pt x="227952" y="222529"/>
                    <a:pt x="227952" y="222529"/>
                    <a:pt x="227952" y="223838"/>
                  </a:cubicBezTo>
                  <a:cubicBezTo>
                    <a:pt x="278142" y="217292"/>
                    <a:pt x="319087" y="175399"/>
                    <a:pt x="319087" y="123032"/>
                  </a:cubicBezTo>
                  <a:cubicBezTo>
                    <a:pt x="319087" y="66737"/>
                    <a:pt x="272859" y="22225"/>
                    <a:pt x="216065" y="22225"/>
                  </a:cubicBezTo>
                  <a:close/>
                  <a:moveTo>
                    <a:pt x="215299" y="0"/>
                  </a:moveTo>
                  <a:cubicBezTo>
                    <a:pt x="282662" y="0"/>
                    <a:pt x="338138" y="55452"/>
                    <a:pt x="338138" y="122788"/>
                  </a:cubicBezTo>
                  <a:cubicBezTo>
                    <a:pt x="338138" y="186162"/>
                    <a:pt x="289267" y="238974"/>
                    <a:pt x="227187" y="244255"/>
                  </a:cubicBezTo>
                  <a:cubicBezTo>
                    <a:pt x="227187" y="244255"/>
                    <a:pt x="227187" y="244255"/>
                    <a:pt x="227187" y="266700"/>
                  </a:cubicBezTo>
                  <a:cubicBezTo>
                    <a:pt x="227187" y="266700"/>
                    <a:pt x="227187" y="266700"/>
                    <a:pt x="0" y="266700"/>
                  </a:cubicBezTo>
                  <a:cubicBezTo>
                    <a:pt x="0" y="266700"/>
                    <a:pt x="0" y="266700"/>
                    <a:pt x="0" y="223130"/>
                  </a:cubicBezTo>
                  <a:cubicBezTo>
                    <a:pt x="0" y="208607"/>
                    <a:pt x="13208" y="188803"/>
                    <a:pt x="30379" y="180881"/>
                  </a:cubicBezTo>
                  <a:cubicBezTo>
                    <a:pt x="30379" y="180881"/>
                    <a:pt x="30379" y="180881"/>
                    <a:pt x="67363" y="163717"/>
                  </a:cubicBezTo>
                  <a:cubicBezTo>
                    <a:pt x="67363" y="163717"/>
                    <a:pt x="67363" y="163717"/>
                    <a:pt x="92459" y="216529"/>
                  </a:cubicBezTo>
                  <a:cubicBezTo>
                    <a:pt x="92459" y="216529"/>
                    <a:pt x="92459" y="216529"/>
                    <a:pt x="105668" y="180881"/>
                  </a:cubicBezTo>
                  <a:cubicBezTo>
                    <a:pt x="108310" y="182201"/>
                    <a:pt x="110951" y="182201"/>
                    <a:pt x="113593" y="182201"/>
                  </a:cubicBezTo>
                  <a:cubicBezTo>
                    <a:pt x="116235" y="182201"/>
                    <a:pt x="118876" y="182201"/>
                    <a:pt x="121518" y="180881"/>
                  </a:cubicBezTo>
                  <a:cubicBezTo>
                    <a:pt x="121518" y="180881"/>
                    <a:pt x="121518" y="180881"/>
                    <a:pt x="133406" y="215209"/>
                  </a:cubicBezTo>
                  <a:cubicBezTo>
                    <a:pt x="133406" y="215209"/>
                    <a:pt x="133406" y="215209"/>
                    <a:pt x="158502" y="162397"/>
                  </a:cubicBezTo>
                  <a:cubicBezTo>
                    <a:pt x="158502" y="162397"/>
                    <a:pt x="158502" y="162397"/>
                    <a:pt x="196807" y="180881"/>
                  </a:cubicBezTo>
                  <a:cubicBezTo>
                    <a:pt x="204732" y="184842"/>
                    <a:pt x="212657" y="191443"/>
                    <a:pt x="217941" y="198045"/>
                  </a:cubicBezTo>
                  <a:cubicBezTo>
                    <a:pt x="258887" y="198045"/>
                    <a:pt x="291908" y="163717"/>
                    <a:pt x="291908" y="122788"/>
                  </a:cubicBezTo>
                  <a:cubicBezTo>
                    <a:pt x="291908" y="80538"/>
                    <a:pt x="257566" y="47531"/>
                    <a:pt x="215299" y="47531"/>
                  </a:cubicBezTo>
                  <a:cubicBezTo>
                    <a:pt x="198128" y="47531"/>
                    <a:pt x="180956" y="52812"/>
                    <a:pt x="169069" y="63374"/>
                  </a:cubicBezTo>
                  <a:cubicBezTo>
                    <a:pt x="170390" y="69976"/>
                    <a:pt x="171710" y="77897"/>
                    <a:pt x="171710" y="85819"/>
                  </a:cubicBezTo>
                  <a:cubicBezTo>
                    <a:pt x="171710" y="122788"/>
                    <a:pt x="145293" y="162397"/>
                    <a:pt x="113593" y="162397"/>
                  </a:cubicBezTo>
                  <a:cubicBezTo>
                    <a:pt x="80572" y="162397"/>
                    <a:pt x="55476" y="122788"/>
                    <a:pt x="55476" y="85819"/>
                  </a:cubicBezTo>
                  <a:cubicBezTo>
                    <a:pt x="55476" y="48851"/>
                    <a:pt x="80572" y="29046"/>
                    <a:pt x="113593" y="29046"/>
                  </a:cubicBezTo>
                  <a:cubicBezTo>
                    <a:pt x="121518" y="29046"/>
                    <a:pt x="128122" y="30367"/>
                    <a:pt x="134727" y="31687"/>
                  </a:cubicBezTo>
                  <a:cubicBezTo>
                    <a:pt x="155860" y="11883"/>
                    <a:pt x="184919" y="0"/>
                    <a:pt x="2152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336350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3939388" y="1529311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6" name="圆角矩形 95"/>
          <p:cNvSpPr/>
          <p:nvPr/>
        </p:nvSpPr>
        <p:spPr>
          <a:xfrm>
            <a:off x="3939388" y="2143493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100" b="1" dirty="0"/>
          </a:p>
        </p:txBody>
      </p:sp>
      <p:sp>
        <p:nvSpPr>
          <p:cNvPr id="101" name="圆角矩形 100"/>
          <p:cNvSpPr/>
          <p:nvPr/>
        </p:nvSpPr>
        <p:spPr>
          <a:xfrm>
            <a:off x="3939388" y="2757674"/>
            <a:ext cx="776951" cy="45141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2" name="圆角矩形 101"/>
          <p:cNvSpPr/>
          <p:nvPr/>
        </p:nvSpPr>
        <p:spPr>
          <a:xfrm>
            <a:off x="3939388" y="3371856"/>
            <a:ext cx="776951" cy="451412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80"/>
          <p:cNvSpPr/>
          <p:nvPr/>
        </p:nvSpPr>
        <p:spPr bwMode="auto">
          <a:xfrm>
            <a:off x="3923928" y="149163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椭圆 80"/>
          <p:cNvSpPr/>
          <p:nvPr/>
        </p:nvSpPr>
        <p:spPr bwMode="auto">
          <a:xfrm>
            <a:off x="3923928" y="210919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椭圆 80"/>
          <p:cNvSpPr/>
          <p:nvPr/>
        </p:nvSpPr>
        <p:spPr bwMode="auto">
          <a:xfrm>
            <a:off x="3923928" y="2723372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椭圆 80"/>
          <p:cNvSpPr/>
          <p:nvPr/>
        </p:nvSpPr>
        <p:spPr bwMode="auto">
          <a:xfrm>
            <a:off x="3923928" y="3351240"/>
            <a:ext cx="709935" cy="520016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lIns="51435" tIns="25718" rIns="51435" bIns="2571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21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矩形 39"/>
          <p:cNvSpPr>
            <a:spLocks noChangeArrowheads="1"/>
          </p:cNvSpPr>
          <p:nvPr/>
        </p:nvSpPr>
        <p:spPr bwMode="auto">
          <a:xfrm>
            <a:off x="5145708" y="1499690"/>
            <a:ext cx="2594644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项目介绍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2" name="矩形 39"/>
          <p:cNvSpPr>
            <a:spLocks noChangeArrowheads="1"/>
          </p:cNvSpPr>
          <p:nvPr/>
        </p:nvSpPr>
        <p:spPr bwMode="auto">
          <a:xfrm>
            <a:off x="5145708" y="2122848"/>
            <a:ext cx="2594644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产品运行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3" name="矩形 39"/>
          <p:cNvSpPr>
            <a:spLocks noChangeArrowheads="1"/>
          </p:cNvSpPr>
          <p:nvPr/>
        </p:nvSpPr>
        <p:spPr bwMode="auto">
          <a:xfrm>
            <a:off x="5145708" y="2737826"/>
            <a:ext cx="2594644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市场分析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24" name="矩形 39"/>
          <p:cNvSpPr>
            <a:spLocks noChangeArrowheads="1"/>
          </p:cNvSpPr>
          <p:nvPr/>
        </p:nvSpPr>
        <p:spPr bwMode="auto">
          <a:xfrm>
            <a:off x="5145708" y="3357889"/>
            <a:ext cx="2594644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ts val="563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投资回报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</p:txBody>
      </p:sp>
      <p:sp>
        <p:nvSpPr>
          <p:cNvPr id="16" name="矩形 28"/>
          <p:cNvSpPr/>
          <p:nvPr/>
        </p:nvSpPr>
        <p:spPr bwMode="auto">
          <a:xfrm>
            <a:off x="-1" y="1958506"/>
            <a:ext cx="2843809" cy="128396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defTabSz="914353"/>
            <a:endParaRPr lang="zh-CN" altLang="en-US" dirty="0">
              <a:latin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933302" y="2101138"/>
            <a:ext cx="1172116" cy="707886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>
              <a:defRPr/>
            </a:pPr>
            <a:r>
              <a:rPr lang="zh-CN" altLang="en-US" sz="4000" kern="0" spc="-150" dirty="0">
                <a:ln w="1905">
                  <a:noFill/>
                </a:ln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755576" y="2675711"/>
            <a:ext cx="1620765" cy="400110"/>
          </a:xfrm>
          <a:prstGeom prst="rect">
            <a:avLst/>
          </a:prstGeom>
          <a:noFill/>
        </p:spPr>
        <p:txBody>
          <a:bodyPr wrap="none" lIns="91435" tIns="45717" rIns="91435" bIns="45717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188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6" grpId="0" animBg="1"/>
      <p:bldP spid="101" grpId="0" animBg="1"/>
      <p:bldP spid="102" grpId="0" animBg="1"/>
      <p:bldP spid="116" grpId="0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6" grpId="0" animBg="1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78135" y="1792428"/>
            <a:ext cx="4387031" cy="22824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383" y="1792427"/>
            <a:ext cx="2377631" cy="228242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76050" y="1792427"/>
            <a:ext cx="2377631" cy="228242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951157" y="2353727"/>
            <a:ext cx="3225781" cy="13857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Light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修改文字内容，也可以直接复制你的内容到此。请替换文字内容，修改文字内容，也可以直接复制你的内容到此。修改文字内容，也可以直接复制你的内容到此。请替换文字内容，修改文字内容，也可以直接复制你的内容到此。</a:t>
            </a:r>
            <a:endParaRPr lang="en-US" altLang="zh-CN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 Light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487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>
        <p14:flip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4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  <p:bldP spid="10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  <p:bldP spid="10" grpId="0" animBg="1"/>
          <p:bldP spid="12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3675375" y="1545636"/>
            <a:ext cx="2453998" cy="2453997"/>
            <a:chOff x="3675375" y="1545636"/>
            <a:chExt cx="2453998" cy="2453997"/>
          </a:xfrm>
        </p:grpSpPr>
        <p:sp>
          <p:nvSpPr>
            <p:cNvPr id="31" name="Freeform: Shape 93"/>
            <p:cNvSpPr>
              <a:spLocks/>
            </p:cNvSpPr>
            <p:nvPr/>
          </p:nvSpPr>
          <p:spPr bwMode="auto">
            <a:xfrm>
              <a:off x="3675375" y="2157566"/>
              <a:ext cx="836828" cy="612977"/>
            </a:xfrm>
            <a:custGeom>
              <a:avLst/>
              <a:gdLst>
                <a:gd name="T0" fmla="*/ 2841 w 4002"/>
                <a:gd name="T1" fmla="*/ 2324 h 2932"/>
                <a:gd name="T2" fmla="*/ 2892 w 4002"/>
                <a:gd name="T3" fmla="*/ 1898 h 2932"/>
                <a:gd name="T4" fmla="*/ 2961 w 4002"/>
                <a:gd name="T5" fmla="*/ 1752 h 2932"/>
                <a:gd name="T6" fmla="*/ 3047 w 4002"/>
                <a:gd name="T7" fmla="*/ 1715 h 2932"/>
                <a:gd name="T8" fmla="*/ 3192 w 4002"/>
                <a:gd name="T9" fmla="*/ 1777 h 2932"/>
                <a:gd name="T10" fmla="*/ 3399 w 4002"/>
                <a:gd name="T11" fmla="*/ 1912 h 2932"/>
                <a:gd name="T12" fmla="*/ 3616 w 4002"/>
                <a:gd name="T13" fmla="*/ 1948 h 2932"/>
                <a:gd name="T14" fmla="*/ 3777 w 4002"/>
                <a:gd name="T15" fmla="*/ 1900 h 2932"/>
                <a:gd name="T16" fmla="*/ 3909 w 4002"/>
                <a:gd name="T17" fmla="*/ 1778 h 2932"/>
                <a:gd name="T18" fmla="*/ 3985 w 4002"/>
                <a:gd name="T19" fmla="*/ 1610 h 2932"/>
                <a:gd name="T20" fmla="*/ 4000 w 4002"/>
                <a:gd name="T21" fmla="*/ 1424 h 2932"/>
                <a:gd name="T22" fmla="*/ 3953 w 4002"/>
                <a:gd name="T23" fmla="*/ 1248 h 2932"/>
                <a:gd name="T24" fmla="*/ 3839 w 4002"/>
                <a:gd name="T25" fmla="*/ 1111 h 2932"/>
                <a:gd name="T26" fmla="*/ 3654 w 4002"/>
                <a:gd name="T27" fmla="*/ 1042 h 2932"/>
                <a:gd name="T28" fmla="*/ 3453 w 4002"/>
                <a:gd name="T29" fmla="*/ 1068 h 2932"/>
                <a:gd name="T30" fmla="*/ 3171 w 4002"/>
                <a:gd name="T31" fmla="*/ 1204 h 2932"/>
                <a:gd name="T32" fmla="*/ 3021 w 4002"/>
                <a:gd name="T33" fmla="*/ 1229 h 2932"/>
                <a:gd name="T34" fmla="*/ 2957 w 4002"/>
                <a:gd name="T35" fmla="*/ 1181 h 2932"/>
                <a:gd name="T36" fmla="*/ 2920 w 4002"/>
                <a:gd name="T37" fmla="*/ 1051 h 2932"/>
                <a:gd name="T38" fmla="*/ 2901 w 4002"/>
                <a:gd name="T39" fmla="*/ 279 h 2932"/>
                <a:gd name="T40" fmla="*/ 2346 w 4002"/>
                <a:gd name="T41" fmla="*/ 0 h 2932"/>
                <a:gd name="T42" fmla="*/ 1946 w 4002"/>
                <a:gd name="T43" fmla="*/ 30 h 2932"/>
                <a:gd name="T44" fmla="*/ 1797 w 4002"/>
                <a:gd name="T45" fmla="*/ 95 h 2932"/>
                <a:gd name="T46" fmla="*/ 1768 w 4002"/>
                <a:gd name="T47" fmla="*/ 170 h 2932"/>
                <a:gd name="T48" fmla="*/ 1858 w 4002"/>
                <a:gd name="T49" fmla="*/ 312 h 2932"/>
                <a:gd name="T50" fmla="*/ 1961 w 4002"/>
                <a:gd name="T51" fmla="*/ 515 h 2932"/>
                <a:gd name="T52" fmla="*/ 1988 w 4002"/>
                <a:gd name="T53" fmla="*/ 745 h 2932"/>
                <a:gd name="T54" fmla="*/ 1928 w 4002"/>
                <a:gd name="T55" fmla="*/ 945 h 2932"/>
                <a:gd name="T56" fmla="*/ 1792 w 4002"/>
                <a:gd name="T57" fmla="*/ 1078 h 2932"/>
                <a:gd name="T58" fmla="*/ 1609 w 4002"/>
                <a:gd name="T59" fmla="*/ 1143 h 2932"/>
                <a:gd name="T60" fmla="*/ 1413 w 4002"/>
                <a:gd name="T61" fmla="*/ 1136 h 2932"/>
                <a:gd name="T62" fmla="*/ 1233 w 4002"/>
                <a:gd name="T63" fmla="*/ 1054 h 2932"/>
                <a:gd name="T64" fmla="*/ 1103 w 4002"/>
                <a:gd name="T65" fmla="*/ 897 h 2932"/>
                <a:gd name="T66" fmla="*/ 1053 w 4002"/>
                <a:gd name="T67" fmla="*/ 662 h 2932"/>
                <a:gd name="T68" fmla="*/ 1089 w 4002"/>
                <a:gd name="T69" fmla="*/ 419 h 2932"/>
                <a:gd name="T70" fmla="*/ 1188 w 4002"/>
                <a:gd name="T71" fmla="*/ 250 h 2932"/>
                <a:gd name="T72" fmla="*/ 1260 w 4002"/>
                <a:gd name="T73" fmla="*/ 143 h 2932"/>
                <a:gd name="T74" fmla="*/ 1215 w 4002"/>
                <a:gd name="T75" fmla="*/ 89 h 2932"/>
                <a:gd name="T76" fmla="*/ 926 w 4002"/>
                <a:gd name="T77" fmla="*/ 28 h 2932"/>
                <a:gd name="T78" fmla="*/ 173 w 4002"/>
                <a:gd name="T79" fmla="*/ 14 h 2932"/>
                <a:gd name="T80" fmla="*/ 481 w 4002"/>
                <a:gd name="T81" fmla="*/ 2929 h 2932"/>
                <a:gd name="T82" fmla="*/ 1119 w 4002"/>
                <a:gd name="T83" fmla="*/ 2893 h 2932"/>
                <a:gd name="T84" fmla="*/ 1342 w 4002"/>
                <a:gd name="T85" fmla="*/ 2830 h 2932"/>
                <a:gd name="T86" fmla="*/ 1366 w 4002"/>
                <a:gd name="T87" fmla="*/ 2786 h 2932"/>
                <a:gd name="T88" fmla="*/ 1243 w 4002"/>
                <a:gd name="T89" fmla="*/ 2619 h 2932"/>
                <a:gd name="T90" fmla="*/ 1116 w 4002"/>
                <a:gd name="T91" fmla="*/ 2365 h 2932"/>
                <a:gd name="T92" fmla="*/ 1095 w 4002"/>
                <a:gd name="T93" fmla="*/ 2169 h 2932"/>
                <a:gd name="T94" fmla="*/ 1131 w 4002"/>
                <a:gd name="T95" fmla="*/ 2021 h 2932"/>
                <a:gd name="T96" fmla="*/ 1217 w 4002"/>
                <a:gd name="T97" fmla="*/ 1911 h 2932"/>
                <a:gd name="T98" fmla="*/ 1456 w 4002"/>
                <a:gd name="T99" fmla="*/ 1810 h 2932"/>
                <a:gd name="T100" fmla="*/ 1729 w 4002"/>
                <a:gd name="T101" fmla="*/ 1830 h 2932"/>
                <a:gd name="T102" fmla="*/ 1947 w 4002"/>
                <a:gd name="T103" fmla="*/ 1974 h 2932"/>
                <a:gd name="T104" fmla="*/ 2011 w 4002"/>
                <a:gd name="T105" fmla="*/ 2107 h 2932"/>
                <a:gd name="T106" fmla="*/ 2024 w 4002"/>
                <a:gd name="T107" fmla="*/ 2280 h 2932"/>
                <a:gd name="T108" fmla="*/ 1941 w 4002"/>
                <a:gd name="T109" fmla="*/ 2573 h 2932"/>
                <a:gd name="T110" fmla="*/ 1894 w 4002"/>
                <a:gd name="T111" fmla="*/ 2764 h 2932"/>
                <a:gd name="T112" fmla="*/ 1952 w 4002"/>
                <a:gd name="T113" fmla="*/ 2850 h 2932"/>
                <a:gd name="T114" fmla="*/ 2124 w 4002"/>
                <a:gd name="T115" fmla="*/ 2907 h 2932"/>
                <a:gd name="T116" fmla="*/ 2619 w 4002"/>
                <a:gd name="T117" fmla="*/ 2932 h 2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02" h="2932">
                  <a:moveTo>
                    <a:pt x="2852" y="2929"/>
                  </a:moveTo>
                  <a:lnTo>
                    <a:pt x="2852" y="2929"/>
                  </a:lnTo>
                  <a:lnTo>
                    <a:pt x="2847" y="2803"/>
                  </a:lnTo>
                  <a:lnTo>
                    <a:pt x="2844" y="2720"/>
                  </a:lnTo>
                  <a:lnTo>
                    <a:pt x="2841" y="2630"/>
                  </a:lnTo>
                  <a:lnTo>
                    <a:pt x="2840" y="2531"/>
                  </a:lnTo>
                  <a:lnTo>
                    <a:pt x="2839" y="2428"/>
                  </a:lnTo>
                  <a:lnTo>
                    <a:pt x="2840" y="2377"/>
                  </a:lnTo>
                  <a:lnTo>
                    <a:pt x="2841" y="2324"/>
                  </a:lnTo>
                  <a:lnTo>
                    <a:pt x="2843" y="2272"/>
                  </a:lnTo>
                  <a:lnTo>
                    <a:pt x="2846" y="2221"/>
                  </a:lnTo>
                  <a:lnTo>
                    <a:pt x="2849" y="2169"/>
                  </a:lnTo>
                  <a:lnTo>
                    <a:pt x="2855" y="2120"/>
                  </a:lnTo>
                  <a:lnTo>
                    <a:pt x="2860" y="2071"/>
                  </a:lnTo>
                  <a:lnTo>
                    <a:pt x="2866" y="2025"/>
                  </a:lnTo>
                  <a:lnTo>
                    <a:pt x="2874" y="1980"/>
                  </a:lnTo>
                  <a:lnTo>
                    <a:pt x="2882" y="1939"/>
                  </a:lnTo>
                  <a:lnTo>
                    <a:pt x="2892" y="1898"/>
                  </a:lnTo>
                  <a:lnTo>
                    <a:pt x="2903" y="1862"/>
                  </a:lnTo>
                  <a:lnTo>
                    <a:pt x="2909" y="1845"/>
                  </a:lnTo>
                  <a:lnTo>
                    <a:pt x="2915" y="1829"/>
                  </a:lnTo>
                  <a:lnTo>
                    <a:pt x="2922" y="1814"/>
                  </a:lnTo>
                  <a:lnTo>
                    <a:pt x="2929" y="1799"/>
                  </a:lnTo>
                  <a:lnTo>
                    <a:pt x="2937" y="1786"/>
                  </a:lnTo>
                  <a:lnTo>
                    <a:pt x="2944" y="1773"/>
                  </a:lnTo>
                  <a:lnTo>
                    <a:pt x="2953" y="1762"/>
                  </a:lnTo>
                  <a:lnTo>
                    <a:pt x="2961" y="1752"/>
                  </a:lnTo>
                  <a:lnTo>
                    <a:pt x="2970" y="1743"/>
                  </a:lnTo>
                  <a:lnTo>
                    <a:pt x="2980" y="1735"/>
                  </a:lnTo>
                  <a:lnTo>
                    <a:pt x="2991" y="1729"/>
                  </a:lnTo>
                  <a:lnTo>
                    <a:pt x="3001" y="1724"/>
                  </a:lnTo>
                  <a:lnTo>
                    <a:pt x="3012" y="1719"/>
                  </a:lnTo>
                  <a:lnTo>
                    <a:pt x="3023" y="1717"/>
                  </a:lnTo>
                  <a:lnTo>
                    <a:pt x="3035" y="1715"/>
                  </a:lnTo>
                  <a:lnTo>
                    <a:pt x="3047" y="1715"/>
                  </a:lnTo>
                  <a:lnTo>
                    <a:pt x="3047" y="1715"/>
                  </a:lnTo>
                  <a:lnTo>
                    <a:pt x="3063" y="1717"/>
                  </a:lnTo>
                  <a:lnTo>
                    <a:pt x="3078" y="1720"/>
                  </a:lnTo>
                  <a:lnTo>
                    <a:pt x="3093" y="1724"/>
                  </a:lnTo>
                  <a:lnTo>
                    <a:pt x="3107" y="1729"/>
                  </a:lnTo>
                  <a:lnTo>
                    <a:pt x="3123" y="1735"/>
                  </a:lnTo>
                  <a:lnTo>
                    <a:pt x="3137" y="1742"/>
                  </a:lnTo>
                  <a:lnTo>
                    <a:pt x="3151" y="1750"/>
                  </a:lnTo>
                  <a:lnTo>
                    <a:pt x="3164" y="1759"/>
                  </a:lnTo>
                  <a:lnTo>
                    <a:pt x="3192" y="1777"/>
                  </a:lnTo>
                  <a:lnTo>
                    <a:pt x="3219" y="1798"/>
                  </a:lnTo>
                  <a:lnTo>
                    <a:pt x="3248" y="1820"/>
                  </a:lnTo>
                  <a:lnTo>
                    <a:pt x="3278" y="1842"/>
                  </a:lnTo>
                  <a:lnTo>
                    <a:pt x="3309" y="1864"/>
                  </a:lnTo>
                  <a:lnTo>
                    <a:pt x="3326" y="1874"/>
                  </a:lnTo>
                  <a:lnTo>
                    <a:pt x="3343" y="1885"/>
                  </a:lnTo>
                  <a:lnTo>
                    <a:pt x="3360" y="1894"/>
                  </a:lnTo>
                  <a:lnTo>
                    <a:pt x="3379" y="1903"/>
                  </a:lnTo>
                  <a:lnTo>
                    <a:pt x="3399" y="1912"/>
                  </a:lnTo>
                  <a:lnTo>
                    <a:pt x="3419" y="1920"/>
                  </a:lnTo>
                  <a:lnTo>
                    <a:pt x="3440" y="1927"/>
                  </a:lnTo>
                  <a:lnTo>
                    <a:pt x="3461" y="1933"/>
                  </a:lnTo>
                  <a:lnTo>
                    <a:pt x="3484" y="1939"/>
                  </a:lnTo>
                  <a:lnTo>
                    <a:pt x="3508" y="1943"/>
                  </a:lnTo>
                  <a:lnTo>
                    <a:pt x="3534" y="1946"/>
                  </a:lnTo>
                  <a:lnTo>
                    <a:pt x="3560" y="1948"/>
                  </a:lnTo>
                  <a:lnTo>
                    <a:pt x="3588" y="1948"/>
                  </a:lnTo>
                  <a:lnTo>
                    <a:pt x="3616" y="1948"/>
                  </a:lnTo>
                  <a:lnTo>
                    <a:pt x="3616" y="1948"/>
                  </a:lnTo>
                  <a:lnTo>
                    <a:pt x="3638" y="1946"/>
                  </a:lnTo>
                  <a:lnTo>
                    <a:pt x="3661" y="1942"/>
                  </a:lnTo>
                  <a:lnTo>
                    <a:pt x="3682" y="1937"/>
                  </a:lnTo>
                  <a:lnTo>
                    <a:pt x="3702" y="1932"/>
                  </a:lnTo>
                  <a:lnTo>
                    <a:pt x="3722" y="1925"/>
                  </a:lnTo>
                  <a:lnTo>
                    <a:pt x="3741" y="1918"/>
                  </a:lnTo>
                  <a:lnTo>
                    <a:pt x="3760" y="1910"/>
                  </a:lnTo>
                  <a:lnTo>
                    <a:pt x="3777" y="1900"/>
                  </a:lnTo>
                  <a:lnTo>
                    <a:pt x="3795" y="1890"/>
                  </a:lnTo>
                  <a:lnTo>
                    <a:pt x="3812" y="1879"/>
                  </a:lnTo>
                  <a:lnTo>
                    <a:pt x="3828" y="1867"/>
                  </a:lnTo>
                  <a:lnTo>
                    <a:pt x="3843" y="1854"/>
                  </a:lnTo>
                  <a:lnTo>
                    <a:pt x="3858" y="1840"/>
                  </a:lnTo>
                  <a:lnTo>
                    <a:pt x="3871" y="1826"/>
                  </a:lnTo>
                  <a:lnTo>
                    <a:pt x="3885" y="1811"/>
                  </a:lnTo>
                  <a:lnTo>
                    <a:pt x="3897" y="1794"/>
                  </a:lnTo>
                  <a:lnTo>
                    <a:pt x="3909" y="1778"/>
                  </a:lnTo>
                  <a:lnTo>
                    <a:pt x="3920" y="1761"/>
                  </a:lnTo>
                  <a:lnTo>
                    <a:pt x="3931" y="1744"/>
                  </a:lnTo>
                  <a:lnTo>
                    <a:pt x="3941" y="1726"/>
                  </a:lnTo>
                  <a:lnTo>
                    <a:pt x="3950" y="1708"/>
                  </a:lnTo>
                  <a:lnTo>
                    <a:pt x="3959" y="1689"/>
                  </a:lnTo>
                  <a:lnTo>
                    <a:pt x="3966" y="1669"/>
                  </a:lnTo>
                  <a:lnTo>
                    <a:pt x="3973" y="1650"/>
                  </a:lnTo>
                  <a:lnTo>
                    <a:pt x="3979" y="1630"/>
                  </a:lnTo>
                  <a:lnTo>
                    <a:pt x="3985" y="1610"/>
                  </a:lnTo>
                  <a:lnTo>
                    <a:pt x="3989" y="1590"/>
                  </a:lnTo>
                  <a:lnTo>
                    <a:pt x="3993" y="1569"/>
                  </a:lnTo>
                  <a:lnTo>
                    <a:pt x="3997" y="1549"/>
                  </a:lnTo>
                  <a:lnTo>
                    <a:pt x="3999" y="1527"/>
                  </a:lnTo>
                  <a:lnTo>
                    <a:pt x="4001" y="1507"/>
                  </a:lnTo>
                  <a:lnTo>
                    <a:pt x="4002" y="1486"/>
                  </a:lnTo>
                  <a:lnTo>
                    <a:pt x="4002" y="1465"/>
                  </a:lnTo>
                  <a:lnTo>
                    <a:pt x="4002" y="1445"/>
                  </a:lnTo>
                  <a:lnTo>
                    <a:pt x="4000" y="1424"/>
                  </a:lnTo>
                  <a:lnTo>
                    <a:pt x="3998" y="1404"/>
                  </a:lnTo>
                  <a:lnTo>
                    <a:pt x="3995" y="1382"/>
                  </a:lnTo>
                  <a:lnTo>
                    <a:pt x="3992" y="1362"/>
                  </a:lnTo>
                  <a:lnTo>
                    <a:pt x="3987" y="1343"/>
                  </a:lnTo>
                  <a:lnTo>
                    <a:pt x="3982" y="1323"/>
                  </a:lnTo>
                  <a:lnTo>
                    <a:pt x="3976" y="1304"/>
                  </a:lnTo>
                  <a:lnTo>
                    <a:pt x="3969" y="1285"/>
                  </a:lnTo>
                  <a:lnTo>
                    <a:pt x="3962" y="1266"/>
                  </a:lnTo>
                  <a:lnTo>
                    <a:pt x="3953" y="1248"/>
                  </a:lnTo>
                  <a:lnTo>
                    <a:pt x="3944" y="1230"/>
                  </a:lnTo>
                  <a:lnTo>
                    <a:pt x="3934" y="1213"/>
                  </a:lnTo>
                  <a:lnTo>
                    <a:pt x="3922" y="1197"/>
                  </a:lnTo>
                  <a:lnTo>
                    <a:pt x="3910" y="1181"/>
                  </a:lnTo>
                  <a:lnTo>
                    <a:pt x="3898" y="1166"/>
                  </a:lnTo>
                  <a:lnTo>
                    <a:pt x="3884" y="1151"/>
                  </a:lnTo>
                  <a:lnTo>
                    <a:pt x="3870" y="1137"/>
                  </a:lnTo>
                  <a:lnTo>
                    <a:pt x="3855" y="1123"/>
                  </a:lnTo>
                  <a:lnTo>
                    <a:pt x="3839" y="1111"/>
                  </a:lnTo>
                  <a:lnTo>
                    <a:pt x="3822" y="1099"/>
                  </a:lnTo>
                  <a:lnTo>
                    <a:pt x="3804" y="1089"/>
                  </a:lnTo>
                  <a:lnTo>
                    <a:pt x="3785" y="1079"/>
                  </a:lnTo>
                  <a:lnTo>
                    <a:pt x="3765" y="1070"/>
                  </a:lnTo>
                  <a:lnTo>
                    <a:pt x="3745" y="1062"/>
                  </a:lnTo>
                  <a:lnTo>
                    <a:pt x="3724" y="1056"/>
                  </a:lnTo>
                  <a:lnTo>
                    <a:pt x="3701" y="1050"/>
                  </a:lnTo>
                  <a:lnTo>
                    <a:pt x="3678" y="1045"/>
                  </a:lnTo>
                  <a:lnTo>
                    <a:pt x="3654" y="1042"/>
                  </a:lnTo>
                  <a:lnTo>
                    <a:pt x="3629" y="1040"/>
                  </a:lnTo>
                  <a:lnTo>
                    <a:pt x="3603" y="1039"/>
                  </a:lnTo>
                  <a:lnTo>
                    <a:pt x="3603" y="1039"/>
                  </a:lnTo>
                  <a:lnTo>
                    <a:pt x="3578" y="1039"/>
                  </a:lnTo>
                  <a:lnTo>
                    <a:pt x="3554" y="1042"/>
                  </a:lnTo>
                  <a:lnTo>
                    <a:pt x="3529" y="1046"/>
                  </a:lnTo>
                  <a:lnTo>
                    <a:pt x="3503" y="1052"/>
                  </a:lnTo>
                  <a:lnTo>
                    <a:pt x="3478" y="1059"/>
                  </a:lnTo>
                  <a:lnTo>
                    <a:pt x="3453" y="1068"/>
                  </a:lnTo>
                  <a:lnTo>
                    <a:pt x="3429" y="1077"/>
                  </a:lnTo>
                  <a:lnTo>
                    <a:pt x="3404" y="1088"/>
                  </a:lnTo>
                  <a:lnTo>
                    <a:pt x="3379" y="1099"/>
                  </a:lnTo>
                  <a:lnTo>
                    <a:pt x="3355" y="1111"/>
                  </a:lnTo>
                  <a:lnTo>
                    <a:pt x="3307" y="1136"/>
                  </a:lnTo>
                  <a:lnTo>
                    <a:pt x="3261" y="1160"/>
                  </a:lnTo>
                  <a:lnTo>
                    <a:pt x="3215" y="1184"/>
                  </a:lnTo>
                  <a:lnTo>
                    <a:pt x="3193" y="1194"/>
                  </a:lnTo>
                  <a:lnTo>
                    <a:pt x="3171" y="1204"/>
                  </a:lnTo>
                  <a:lnTo>
                    <a:pt x="3150" y="1213"/>
                  </a:lnTo>
                  <a:lnTo>
                    <a:pt x="3130" y="1220"/>
                  </a:lnTo>
                  <a:lnTo>
                    <a:pt x="3109" y="1226"/>
                  </a:lnTo>
                  <a:lnTo>
                    <a:pt x="3090" y="1231"/>
                  </a:lnTo>
                  <a:lnTo>
                    <a:pt x="3072" y="1233"/>
                  </a:lnTo>
                  <a:lnTo>
                    <a:pt x="3054" y="1234"/>
                  </a:lnTo>
                  <a:lnTo>
                    <a:pt x="3037" y="1233"/>
                  </a:lnTo>
                  <a:lnTo>
                    <a:pt x="3029" y="1231"/>
                  </a:lnTo>
                  <a:lnTo>
                    <a:pt x="3021" y="1229"/>
                  </a:lnTo>
                  <a:lnTo>
                    <a:pt x="3013" y="1227"/>
                  </a:lnTo>
                  <a:lnTo>
                    <a:pt x="3005" y="1223"/>
                  </a:lnTo>
                  <a:lnTo>
                    <a:pt x="2998" y="1219"/>
                  </a:lnTo>
                  <a:lnTo>
                    <a:pt x="2991" y="1215"/>
                  </a:lnTo>
                  <a:lnTo>
                    <a:pt x="2983" y="1209"/>
                  </a:lnTo>
                  <a:lnTo>
                    <a:pt x="2976" y="1203"/>
                  </a:lnTo>
                  <a:lnTo>
                    <a:pt x="2970" y="1197"/>
                  </a:lnTo>
                  <a:lnTo>
                    <a:pt x="2963" y="1189"/>
                  </a:lnTo>
                  <a:lnTo>
                    <a:pt x="2957" y="1181"/>
                  </a:lnTo>
                  <a:lnTo>
                    <a:pt x="2951" y="1171"/>
                  </a:lnTo>
                  <a:lnTo>
                    <a:pt x="2946" y="1161"/>
                  </a:lnTo>
                  <a:lnTo>
                    <a:pt x="2941" y="1151"/>
                  </a:lnTo>
                  <a:lnTo>
                    <a:pt x="2941" y="1151"/>
                  </a:lnTo>
                  <a:lnTo>
                    <a:pt x="2936" y="1138"/>
                  </a:lnTo>
                  <a:lnTo>
                    <a:pt x="2931" y="1120"/>
                  </a:lnTo>
                  <a:lnTo>
                    <a:pt x="2927" y="1100"/>
                  </a:lnTo>
                  <a:lnTo>
                    <a:pt x="2923" y="1077"/>
                  </a:lnTo>
                  <a:lnTo>
                    <a:pt x="2920" y="1051"/>
                  </a:lnTo>
                  <a:lnTo>
                    <a:pt x="2917" y="1022"/>
                  </a:lnTo>
                  <a:lnTo>
                    <a:pt x="2911" y="956"/>
                  </a:lnTo>
                  <a:lnTo>
                    <a:pt x="2907" y="882"/>
                  </a:lnTo>
                  <a:lnTo>
                    <a:pt x="2904" y="801"/>
                  </a:lnTo>
                  <a:lnTo>
                    <a:pt x="2902" y="715"/>
                  </a:lnTo>
                  <a:lnTo>
                    <a:pt x="2901" y="628"/>
                  </a:lnTo>
                  <a:lnTo>
                    <a:pt x="2900" y="538"/>
                  </a:lnTo>
                  <a:lnTo>
                    <a:pt x="2900" y="448"/>
                  </a:lnTo>
                  <a:lnTo>
                    <a:pt x="2901" y="279"/>
                  </a:lnTo>
                  <a:lnTo>
                    <a:pt x="2903" y="134"/>
                  </a:lnTo>
                  <a:lnTo>
                    <a:pt x="2904" y="27"/>
                  </a:lnTo>
                  <a:lnTo>
                    <a:pt x="2904" y="27"/>
                  </a:lnTo>
                  <a:lnTo>
                    <a:pt x="2790" y="19"/>
                  </a:lnTo>
                  <a:lnTo>
                    <a:pt x="2714" y="14"/>
                  </a:lnTo>
                  <a:lnTo>
                    <a:pt x="2630" y="9"/>
                  </a:lnTo>
                  <a:lnTo>
                    <a:pt x="2538" y="5"/>
                  </a:lnTo>
                  <a:lnTo>
                    <a:pt x="2443" y="1"/>
                  </a:lnTo>
                  <a:lnTo>
                    <a:pt x="2346" y="0"/>
                  </a:lnTo>
                  <a:lnTo>
                    <a:pt x="2297" y="0"/>
                  </a:lnTo>
                  <a:lnTo>
                    <a:pt x="2249" y="0"/>
                  </a:lnTo>
                  <a:lnTo>
                    <a:pt x="2201" y="2"/>
                  </a:lnTo>
                  <a:lnTo>
                    <a:pt x="2154" y="4"/>
                  </a:lnTo>
                  <a:lnTo>
                    <a:pt x="2109" y="7"/>
                  </a:lnTo>
                  <a:lnTo>
                    <a:pt x="2065" y="11"/>
                  </a:lnTo>
                  <a:lnTo>
                    <a:pt x="2023" y="16"/>
                  </a:lnTo>
                  <a:lnTo>
                    <a:pt x="1983" y="22"/>
                  </a:lnTo>
                  <a:lnTo>
                    <a:pt x="1946" y="30"/>
                  </a:lnTo>
                  <a:lnTo>
                    <a:pt x="1911" y="38"/>
                  </a:lnTo>
                  <a:lnTo>
                    <a:pt x="1879" y="48"/>
                  </a:lnTo>
                  <a:lnTo>
                    <a:pt x="1865" y="53"/>
                  </a:lnTo>
                  <a:lnTo>
                    <a:pt x="1851" y="59"/>
                  </a:lnTo>
                  <a:lnTo>
                    <a:pt x="1839" y="66"/>
                  </a:lnTo>
                  <a:lnTo>
                    <a:pt x="1827" y="73"/>
                  </a:lnTo>
                  <a:lnTo>
                    <a:pt x="1816" y="80"/>
                  </a:lnTo>
                  <a:lnTo>
                    <a:pt x="1806" y="87"/>
                  </a:lnTo>
                  <a:lnTo>
                    <a:pt x="1797" y="95"/>
                  </a:lnTo>
                  <a:lnTo>
                    <a:pt x="1790" y="103"/>
                  </a:lnTo>
                  <a:lnTo>
                    <a:pt x="1782" y="112"/>
                  </a:lnTo>
                  <a:lnTo>
                    <a:pt x="1777" y="120"/>
                  </a:lnTo>
                  <a:lnTo>
                    <a:pt x="1773" y="130"/>
                  </a:lnTo>
                  <a:lnTo>
                    <a:pt x="1770" y="140"/>
                  </a:lnTo>
                  <a:lnTo>
                    <a:pt x="1768" y="150"/>
                  </a:lnTo>
                  <a:lnTo>
                    <a:pt x="1767" y="161"/>
                  </a:lnTo>
                  <a:lnTo>
                    <a:pt x="1767" y="161"/>
                  </a:lnTo>
                  <a:lnTo>
                    <a:pt x="1768" y="170"/>
                  </a:lnTo>
                  <a:lnTo>
                    <a:pt x="1770" y="180"/>
                  </a:lnTo>
                  <a:lnTo>
                    <a:pt x="1773" y="189"/>
                  </a:lnTo>
                  <a:lnTo>
                    <a:pt x="1777" y="199"/>
                  </a:lnTo>
                  <a:lnTo>
                    <a:pt x="1782" y="209"/>
                  </a:lnTo>
                  <a:lnTo>
                    <a:pt x="1789" y="219"/>
                  </a:lnTo>
                  <a:lnTo>
                    <a:pt x="1803" y="240"/>
                  </a:lnTo>
                  <a:lnTo>
                    <a:pt x="1820" y="262"/>
                  </a:lnTo>
                  <a:lnTo>
                    <a:pt x="1838" y="285"/>
                  </a:lnTo>
                  <a:lnTo>
                    <a:pt x="1858" y="312"/>
                  </a:lnTo>
                  <a:lnTo>
                    <a:pt x="1878" y="341"/>
                  </a:lnTo>
                  <a:lnTo>
                    <a:pt x="1898" y="373"/>
                  </a:lnTo>
                  <a:lnTo>
                    <a:pt x="1908" y="390"/>
                  </a:lnTo>
                  <a:lnTo>
                    <a:pt x="1919" y="408"/>
                  </a:lnTo>
                  <a:lnTo>
                    <a:pt x="1928" y="427"/>
                  </a:lnTo>
                  <a:lnTo>
                    <a:pt x="1937" y="448"/>
                  </a:lnTo>
                  <a:lnTo>
                    <a:pt x="1946" y="470"/>
                  </a:lnTo>
                  <a:lnTo>
                    <a:pt x="1954" y="492"/>
                  </a:lnTo>
                  <a:lnTo>
                    <a:pt x="1961" y="515"/>
                  </a:lnTo>
                  <a:lnTo>
                    <a:pt x="1968" y="540"/>
                  </a:lnTo>
                  <a:lnTo>
                    <a:pt x="1973" y="566"/>
                  </a:lnTo>
                  <a:lnTo>
                    <a:pt x="1978" y="593"/>
                  </a:lnTo>
                  <a:lnTo>
                    <a:pt x="1983" y="623"/>
                  </a:lnTo>
                  <a:lnTo>
                    <a:pt x="1986" y="653"/>
                  </a:lnTo>
                  <a:lnTo>
                    <a:pt x="1988" y="685"/>
                  </a:lnTo>
                  <a:lnTo>
                    <a:pt x="1988" y="718"/>
                  </a:lnTo>
                  <a:lnTo>
                    <a:pt x="1988" y="718"/>
                  </a:lnTo>
                  <a:lnTo>
                    <a:pt x="1988" y="745"/>
                  </a:lnTo>
                  <a:lnTo>
                    <a:pt x="1986" y="770"/>
                  </a:lnTo>
                  <a:lnTo>
                    <a:pt x="1983" y="795"/>
                  </a:lnTo>
                  <a:lnTo>
                    <a:pt x="1978" y="818"/>
                  </a:lnTo>
                  <a:lnTo>
                    <a:pt x="1973" y="841"/>
                  </a:lnTo>
                  <a:lnTo>
                    <a:pt x="1966" y="863"/>
                  </a:lnTo>
                  <a:lnTo>
                    <a:pt x="1958" y="886"/>
                  </a:lnTo>
                  <a:lnTo>
                    <a:pt x="1949" y="906"/>
                  </a:lnTo>
                  <a:lnTo>
                    <a:pt x="1939" y="926"/>
                  </a:lnTo>
                  <a:lnTo>
                    <a:pt x="1928" y="945"/>
                  </a:lnTo>
                  <a:lnTo>
                    <a:pt x="1915" y="963"/>
                  </a:lnTo>
                  <a:lnTo>
                    <a:pt x="1903" y="980"/>
                  </a:lnTo>
                  <a:lnTo>
                    <a:pt x="1889" y="996"/>
                  </a:lnTo>
                  <a:lnTo>
                    <a:pt x="1875" y="1013"/>
                  </a:lnTo>
                  <a:lnTo>
                    <a:pt x="1859" y="1028"/>
                  </a:lnTo>
                  <a:lnTo>
                    <a:pt x="1843" y="1041"/>
                  </a:lnTo>
                  <a:lnTo>
                    <a:pt x="1827" y="1055"/>
                  </a:lnTo>
                  <a:lnTo>
                    <a:pt x="1810" y="1067"/>
                  </a:lnTo>
                  <a:lnTo>
                    <a:pt x="1792" y="1078"/>
                  </a:lnTo>
                  <a:lnTo>
                    <a:pt x="1772" y="1089"/>
                  </a:lnTo>
                  <a:lnTo>
                    <a:pt x="1753" y="1098"/>
                  </a:lnTo>
                  <a:lnTo>
                    <a:pt x="1734" y="1107"/>
                  </a:lnTo>
                  <a:lnTo>
                    <a:pt x="1714" y="1115"/>
                  </a:lnTo>
                  <a:lnTo>
                    <a:pt x="1694" y="1122"/>
                  </a:lnTo>
                  <a:lnTo>
                    <a:pt x="1673" y="1128"/>
                  </a:lnTo>
                  <a:lnTo>
                    <a:pt x="1652" y="1134"/>
                  </a:lnTo>
                  <a:lnTo>
                    <a:pt x="1630" y="1139"/>
                  </a:lnTo>
                  <a:lnTo>
                    <a:pt x="1609" y="1143"/>
                  </a:lnTo>
                  <a:lnTo>
                    <a:pt x="1587" y="1146"/>
                  </a:lnTo>
                  <a:lnTo>
                    <a:pt x="1566" y="1147"/>
                  </a:lnTo>
                  <a:lnTo>
                    <a:pt x="1544" y="1148"/>
                  </a:lnTo>
                  <a:lnTo>
                    <a:pt x="1522" y="1149"/>
                  </a:lnTo>
                  <a:lnTo>
                    <a:pt x="1499" y="1148"/>
                  </a:lnTo>
                  <a:lnTo>
                    <a:pt x="1477" y="1146"/>
                  </a:lnTo>
                  <a:lnTo>
                    <a:pt x="1456" y="1143"/>
                  </a:lnTo>
                  <a:lnTo>
                    <a:pt x="1434" y="1140"/>
                  </a:lnTo>
                  <a:lnTo>
                    <a:pt x="1413" y="1136"/>
                  </a:lnTo>
                  <a:lnTo>
                    <a:pt x="1392" y="1129"/>
                  </a:lnTo>
                  <a:lnTo>
                    <a:pt x="1370" y="1123"/>
                  </a:lnTo>
                  <a:lnTo>
                    <a:pt x="1349" y="1116"/>
                  </a:lnTo>
                  <a:lnTo>
                    <a:pt x="1329" y="1108"/>
                  </a:lnTo>
                  <a:lnTo>
                    <a:pt x="1309" y="1099"/>
                  </a:lnTo>
                  <a:lnTo>
                    <a:pt x="1290" y="1089"/>
                  </a:lnTo>
                  <a:lnTo>
                    <a:pt x="1271" y="1079"/>
                  </a:lnTo>
                  <a:lnTo>
                    <a:pt x="1252" y="1067"/>
                  </a:lnTo>
                  <a:lnTo>
                    <a:pt x="1233" y="1054"/>
                  </a:lnTo>
                  <a:lnTo>
                    <a:pt x="1216" y="1041"/>
                  </a:lnTo>
                  <a:lnTo>
                    <a:pt x="1199" y="1026"/>
                  </a:lnTo>
                  <a:lnTo>
                    <a:pt x="1183" y="1011"/>
                  </a:lnTo>
                  <a:lnTo>
                    <a:pt x="1168" y="993"/>
                  </a:lnTo>
                  <a:lnTo>
                    <a:pt x="1153" y="976"/>
                  </a:lnTo>
                  <a:lnTo>
                    <a:pt x="1139" y="958"/>
                  </a:lnTo>
                  <a:lnTo>
                    <a:pt x="1127" y="939"/>
                  </a:lnTo>
                  <a:lnTo>
                    <a:pt x="1115" y="918"/>
                  </a:lnTo>
                  <a:lnTo>
                    <a:pt x="1103" y="897"/>
                  </a:lnTo>
                  <a:lnTo>
                    <a:pt x="1093" y="875"/>
                  </a:lnTo>
                  <a:lnTo>
                    <a:pt x="1083" y="851"/>
                  </a:lnTo>
                  <a:lnTo>
                    <a:pt x="1076" y="827"/>
                  </a:lnTo>
                  <a:lnTo>
                    <a:pt x="1069" y="802"/>
                  </a:lnTo>
                  <a:lnTo>
                    <a:pt x="1063" y="776"/>
                  </a:lnTo>
                  <a:lnTo>
                    <a:pt x="1058" y="749"/>
                  </a:lnTo>
                  <a:lnTo>
                    <a:pt x="1055" y="720"/>
                  </a:lnTo>
                  <a:lnTo>
                    <a:pt x="1053" y="692"/>
                  </a:lnTo>
                  <a:lnTo>
                    <a:pt x="1053" y="662"/>
                  </a:lnTo>
                  <a:lnTo>
                    <a:pt x="1053" y="662"/>
                  </a:lnTo>
                  <a:lnTo>
                    <a:pt x="1053" y="625"/>
                  </a:lnTo>
                  <a:lnTo>
                    <a:pt x="1055" y="589"/>
                  </a:lnTo>
                  <a:lnTo>
                    <a:pt x="1058" y="556"/>
                  </a:lnTo>
                  <a:lnTo>
                    <a:pt x="1063" y="525"/>
                  </a:lnTo>
                  <a:lnTo>
                    <a:pt x="1068" y="496"/>
                  </a:lnTo>
                  <a:lnTo>
                    <a:pt x="1074" y="469"/>
                  </a:lnTo>
                  <a:lnTo>
                    <a:pt x="1081" y="442"/>
                  </a:lnTo>
                  <a:lnTo>
                    <a:pt x="1089" y="419"/>
                  </a:lnTo>
                  <a:lnTo>
                    <a:pt x="1098" y="396"/>
                  </a:lnTo>
                  <a:lnTo>
                    <a:pt x="1107" y="375"/>
                  </a:lnTo>
                  <a:lnTo>
                    <a:pt x="1117" y="356"/>
                  </a:lnTo>
                  <a:lnTo>
                    <a:pt x="1127" y="337"/>
                  </a:lnTo>
                  <a:lnTo>
                    <a:pt x="1137" y="319"/>
                  </a:lnTo>
                  <a:lnTo>
                    <a:pt x="1147" y="303"/>
                  </a:lnTo>
                  <a:lnTo>
                    <a:pt x="1158" y="289"/>
                  </a:lnTo>
                  <a:lnTo>
                    <a:pt x="1168" y="275"/>
                  </a:lnTo>
                  <a:lnTo>
                    <a:pt x="1188" y="250"/>
                  </a:lnTo>
                  <a:lnTo>
                    <a:pt x="1207" y="228"/>
                  </a:lnTo>
                  <a:lnTo>
                    <a:pt x="1224" y="209"/>
                  </a:lnTo>
                  <a:lnTo>
                    <a:pt x="1239" y="190"/>
                  </a:lnTo>
                  <a:lnTo>
                    <a:pt x="1245" y="182"/>
                  </a:lnTo>
                  <a:lnTo>
                    <a:pt x="1251" y="174"/>
                  </a:lnTo>
                  <a:lnTo>
                    <a:pt x="1255" y="166"/>
                  </a:lnTo>
                  <a:lnTo>
                    <a:pt x="1258" y="158"/>
                  </a:lnTo>
                  <a:lnTo>
                    <a:pt x="1260" y="150"/>
                  </a:lnTo>
                  <a:lnTo>
                    <a:pt x="1260" y="143"/>
                  </a:lnTo>
                  <a:lnTo>
                    <a:pt x="1259" y="135"/>
                  </a:lnTo>
                  <a:lnTo>
                    <a:pt x="1257" y="126"/>
                  </a:lnTo>
                  <a:lnTo>
                    <a:pt x="1257" y="126"/>
                  </a:lnTo>
                  <a:lnTo>
                    <a:pt x="1253" y="119"/>
                  </a:lnTo>
                  <a:lnTo>
                    <a:pt x="1247" y="113"/>
                  </a:lnTo>
                  <a:lnTo>
                    <a:pt x="1241" y="106"/>
                  </a:lnTo>
                  <a:lnTo>
                    <a:pt x="1234" y="100"/>
                  </a:lnTo>
                  <a:lnTo>
                    <a:pt x="1225" y="94"/>
                  </a:lnTo>
                  <a:lnTo>
                    <a:pt x="1215" y="89"/>
                  </a:lnTo>
                  <a:lnTo>
                    <a:pt x="1204" y="83"/>
                  </a:lnTo>
                  <a:lnTo>
                    <a:pt x="1192" y="78"/>
                  </a:lnTo>
                  <a:lnTo>
                    <a:pt x="1164" y="69"/>
                  </a:lnTo>
                  <a:lnTo>
                    <a:pt x="1133" y="59"/>
                  </a:lnTo>
                  <a:lnTo>
                    <a:pt x="1097" y="51"/>
                  </a:lnTo>
                  <a:lnTo>
                    <a:pt x="1058" y="44"/>
                  </a:lnTo>
                  <a:lnTo>
                    <a:pt x="1017" y="38"/>
                  </a:lnTo>
                  <a:lnTo>
                    <a:pt x="972" y="33"/>
                  </a:lnTo>
                  <a:lnTo>
                    <a:pt x="926" y="28"/>
                  </a:lnTo>
                  <a:lnTo>
                    <a:pt x="877" y="24"/>
                  </a:lnTo>
                  <a:lnTo>
                    <a:pt x="826" y="20"/>
                  </a:lnTo>
                  <a:lnTo>
                    <a:pt x="775" y="17"/>
                  </a:lnTo>
                  <a:lnTo>
                    <a:pt x="669" y="13"/>
                  </a:lnTo>
                  <a:lnTo>
                    <a:pt x="562" y="11"/>
                  </a:lnTo>
                  <a:lnTo>
                    <a:pt x="457" y="10"/>
                  </a:lnTo>
                  <a:lnTo>
                    <a:pt x="355" y="10"/>
                  </a:lnTo>
                  <a:lnTo>
                    <a:pt x="259" y="12"/>
                  </a:lnTo>
                  <a:lnTo>
                    <a:pt x="173" y="14"/>
                  </a:lnTo>
                  <a:lnTo>
                    <a:pt x="100" y="16"/>
                  </a:lnTo>
                  <a:lnTo>
                    <a:pt x="0" y="20"/>
                  </a:lnTo>
                  <a:lnTo>
                    <a:pt x="0" y="2919"/>
                  </a:lnTo>
                  <a:lnTo>
                    <a:pt x="0" y="2919"/>
                  </a:lnTo>
                  <a:lnTo>
                    <a:pt x="90" y="2923"/>
                  </a:lnTo>
                  <a:lnTo>
                    <a:pt x="224" y="2926"/>
                  </a:lnTo>
                  <a:lnTo>
                    <a:pt x="303" y="2928"/>
                  </a:lnTo>
                  <a:lnTo>
                    <a:pt x="389" y="2929"/>
                  </a:lnTo>
                  <a:lnTo>
                    <a:pt x="481" y="2929"/>
                  </a:lnTo>
                  <a:lnTo>
                    <a:pt x="574" y="2928"/>
                  </a:lnTo>
                  <a:lnTo>
                    <a:pt x="670" y="2926"/>
                  </a:lnTo>
                  <a:lnTo>
                    <a:pt x="766" y="2922"/>
                  </a:lnTo>
                  <a:lnTo>
                    <a:pt x="861" y="2918"/>
                  </a:lnTo>
                  <a:lnTo>
                    <a:pt x="951" y="2911"/>
                  </a:lnTo>
                  <a:lnTo>
                    <a:pt x="996" y="2907"/>
                  </a:lnTo>
                  <a:lnTo>
                    <a:pt x="1038" y="2903"/>
                  </a:lnTo>
                  <a:lnTo>
                    <a:pt x="1079" y="2898"/>
                  </a:lnTo>
                  <a:lnTo>
                    <a:pt x="1119" y="2893"/>
                  </a:lnTo>
                  <a:lnTo>
                    <a:pt x="1156" y="2887"/>
                  </a:lnTo>
                  <a:lnTo>
                    <a:pt x="1191" y="2880"/>
                  </a:lnTo>
                  <a:lnTo>
                    <a:pt x="1224" y="2872"/>
                  </a:lnTo>
                  <a:lnTo>
                    <a:pt x="1255" y="2865"/>
                  </a:lnTo>
                  <a:lnTo>
                    <a:pt x="1255" y="2865"/>
                  </a:lnTo>
                  <a:lnTo>
                    <a:pt x="1283" y="2856"/>
                  </a:lnTo>
                  <a:lnTo>
                    <a:pt x="1307" y="2848"/>
                  </a:lnTo>
                  <a:lnTo>
                    <a:pt x="1327" y="2839"/>
                  </a:lnTo>
                  <a:lnTo>
                    <a:pt x="1342" y="2830"/>
                  </a:lnTo>
                  <a:lnTo>
                    <a:pt x="1348" y="2826"/>
                  </a:lnTo>
                  <a:lnTo>
                    <a:pt x="1353" y="2821"/>
                  </a:lnTo>
                  <a:lnTo>
                    <a:pt x="1358" y="2816"/>
                  </a:lnTo>
                  <a:lnTo>
                    <a:pt x="1361" y="2812"/>
                  </a:lnTo>
                  <a:lnTo>
                    <a:pt x="1364" y="2807"/>
                  </a:lnTo>
                  <a:lnTo>
                    <a:pt x="1366" y="2802"/>
                  </a:lnTo>
                  <a:lnTo>
                    <a:pt x="1367" y="2797"/>
                  </a:lnTo>
                  <a:lnTo>
                    <a:pt x="1367" y="2791"/>
                  </a:lnTo>
                  <a:lnTo>
                    <a:pt x="1366" y="2786"/>
                  </a:lnTo>
                  <a:lnTo>
                    <a:pt x="1365" y="2780"/>
                  </a:lnTo>
                  <a:lnTo>
                    <a:pt x="1361" y="2769"/>
                  </a:lnTo>
                  <a:lnTo>
                    <a:pt x="1354" y="2756"/>
                  </a:lnTo>
                  <a:lnTo>
                    <a:pt x="1345" y="2743"/>
                  </a:lnTo>
                  <a:lnTo>
                    <a:pt x="1335" y="2728"/>
                  </a:lnTo>
                  <a:lnTo>
                    <a:pt x="1322" y="2713"/>
                  </a:lnTo>
                  <a:lnTo>
                    <a:pt x="1293" y="2679"/>
                  </a:lnTo>
                  <a:lnTo>
                    <a:pt x="1261" y="2640"/>
                  </a:lnTo>
                  <a:lnTo>
                    <a:pt x="1243" y="2619"/>
                  </a:lnTo>
                  <a:lnTo>
                    <a:pt x="1226" y="2595"/>
                  </a:lnTo>
                  <a:lnTo>
                    <a:pt x="1209" y="2570"/>
                  </a:lnTo>
                  <a:lnTo>
                    <a:pt x="1192" y="2544"/>
                  </a:lnTo>
                  <a:lnTo>
                    <a:pt x="1176" y="2516"/>
                  </a:lnTo>
                  <a:lnTo>
                    <a:pt x="1160" y="2486"/>
                  </a:lnTo>
                  <a:lnTo>
                    <a:pt x="1146" y="2454"/>
                  </a:lnTo>
                  <a:lnTo>
                    <a:pt x="1133" y="2420"/>
                  </a:lnTo>
                  <a:lnTo>
                    <a:pt x="1121" y="2384"/>
                  </a:lnTo>
                  <a:lnTo>
                    <a:pt x="1116" y="2365"/>
                  </a:lnTo>
                  <a:lnTo>
                    <a:pt x="1111" y="2346"/>
                  </a:lnTo>
                  <a:lnTo>
                    <a:pt x="1107" y="2325"/>
                  </a:lnTo>
                  <a:lnTo>
                    <a:pt x="1103" y="2305"/>
                  </a:lnTo>
                  <a:lnTo>
                    <a:pt x="1100" y="2284"/>
                  </a:lnTo>
                  <a:lnTo>
                    <a:pt x="1098" y="2262"/>
                  </a:lnTo>
                  <a:lnTo>
                    <a:pt x="1096" y="2240"/>
                  </a:lnTo>
                  <a:lnTo>
                    <a:pt x="1095" y="2217"/>
                  </a:lnTo>
                  <a:lnTo>
                    <a:pt x="1094" y="2193"/>
                  </a:lnTo>
                  <a:lnTo>
                    <a:pt x="1095" y="2169"/>
                  </a:lnTo>
                  <a:lnTo>
                    <a:pt x="1095" y="2169"/>
                  </a:lnTo>
                  <a:lnTo>
                    <a:pt x="1096" y="2149"/>
                  </a:lnTo>
                  <a:lnTo>
                    <a:pt x="1098" y="2129"/>
                  </a:lnTo>
                  <a:lnTo>
                    <a:pt x="1101" y="2110"/>
                  </a:lnTo>
                  <a:lnTo>
                    <a:pt x="1105" y="2091"/>
                  </a:lnTo>
                  <a:lnTo>
                    <a:pt x="1110" y="2073"/>
                  </a:lnTo>
                  <a:lnTo>
                    <a:pt x="1117" y="2054"/>
                  </a:lnTo>
                  <a:lnTo>
                    <a:pt x="1123" y="2038"/>
                  </a:lnTo>
                  <a:lnTo>
                    <a:pt x="1131" y="2021"/>
                  </a:lnTo>
                  <a:lnTo>
                    <a:pt x="1139" y="2006"/>
                  </a:lnTo>
                  <a:lnTo>
                    <a:pt x="1148" y="1991"/>
                  </a:lnTo>
                  <a:lnTo>
                    <a:pt x="1158" y="1976"/>
                  </a:lnTo>
                  <a:lnTo>
                    <a:pt x="1168" y="1962"/>
                  </a:lnTo>
                  <a:lnTo>
                    <a:pt x="1179" y="1949"/>
                  </a:lnTo>
                  <a:lnTo>
                    <a:pt x="1191" y="1935"/>
                  </a:lnTo>
                  <a:lnTo>
                    <a:pt x="1204" y="1923"/>
                  </a:lnTo>
                  <a:lnTo>
                    <a:pt x="1217" y="1911"/>
                  </a:lnTo>
                  <a:lnTo>
                    <a:pt x="1217" y="1911"/>
                  </a:lnTo>
                  <a:lnTo>
                    <a:pt x="1239" y="1894"/>
                  </a:lnTo>
                  <a:lnTo>
                    <a:pt x="1263" y="1878"/>
                  </a:lnTo>
                  <a:lnTo>
                    <a:pt x="1288" y="1864"/>
                  </a:lnTo>
                  <a:lnTo>
                    <a:pt x="1313" y="1851"/>
                  </a:lnTo>
                  <a:lnTo>
                    <a:pt x="1340" y="1840"/>
                  </a:lnTo>
                  <a:lnTo>
                    <a:pt x="1368" y="1830"/>
                  </a:lnTo>
                  <a:lnTo>
                    <a:pt x="1397" y="1822"/>
                  </a:lnTo>
                  <a:lnTo>
                    <a:pt x="1427" y="1815"/>
                  </a:lnTo>
                  <a:lnTo>
                    <a:pt x="1456" y="1810"/>
                  </a:lnTo>
                  <a:lnTo>
                    <a:pt x="1486" y="1806"/>
                  </a:lnTo>
                  <a:lnTo>
                    <a:pt x="1518" y="1803"/>
                  </a:lnTo>
                  <a:lnTo>
                    <a:pt x="1548" y="1802"/>
                  </a:lnTo>
                  <a:lnTo>
                    <a:pt x="1579" y="1803"/>
                  </a:lnTo>
                  <a:lnTo>
                    <a:pt x="1609" y="1806"/>
                  </a:lnTo>
                  <a:lnTo>
                    <a:pt x="1640" y="1810"/>
                  </a:lnTo>
                  <a:lnTo>
                    <a:pt x="1671" y="1815"/>
                  </a:lnTo>
                  <a:lnTo>
                    <a:pt x="1700" y="1822"/>
                  </a:lnTo>
                  <a:lnTo>
                    <a:pt x="1729" y="1830"/>
                  </a:lnTo>
                  <a:lnTo>
                    <a:pt x="1758" y="1840"/>
                  </a:lnTo>
                  <a:lnTo>
                    <a:pt x="1786" y="1852"/>
                  </a:lnTo>
                  <a:lnTo>
                    <a:pt x="1813" y="1864"/>
                  </a:lnTo>
                  <a:lnTo>
                    <a:pt x="1838" y="1879"/>
                  </a:lnTo>
                  <a:lnTo>
                    <a:pt x="1863" y="1895"/>
                  </a:lnTo>
                  <a:lnTo>
                    <a:pt x="1886" y="1912"/>
                  </a:lnTo>
                  <a:lnTo>
                    <a:pt x="1908" y="1931"/>
                  </a:lnTo>
                  <a:lnTo>
                    <a:pt x="1929" y="1952"/>
                  </a:lnTo>
                  <a:lnTo>
                    <a:pt x="1947" y="1974"/>
                  </a:lnTo>
                  <a:lnTo>
                    <a:pt x="1964" y="1997"/>
                  </a:lnTo>
                  <a:lnTo>
                    <a:pt x="1972" y="2010"/>
                  </a:lnTo>
                  <a:lnTo>
                    <a:pt x="1979" y="2022"/>
                  </a:lnTo>
                  <a:lnTo>
                    <a:pt x="1986" y="2035"/>
                  </a:lnTo>
                  <a:lnTo>
                    <a:pt x="1992" y="2049"/>
                  </a:lnTo>
                  <a:lnTo>
                    <a:pt x="1998" y="2062"/>
                  </a:lnTo>
                  <a:lnTo>
                    <a:pt x="2003" y="2077"/>
                  </a:lnTo>
                  <a:lnTo>
                    <a:pt x="2007" y="2092"/>
                  </a:lnTo>
                  <a:lnTo>
                    <a:pt x="2011" y="2107"/>
                  </a:lnTo>
                  <a:lnTo>
                    <a:pt x="2011" y="2107"/>
                  </a:lnTo>
                  <a:lnTo>
                    <a:pt x="2016" y="2129"/>
                  </a:lnTo>
                  <a:lnTo>
                    <a:pt x="2020" y="2151"/>
                  </a:lnTo>
                  <a:lnTo>
                    <a:pt x="2023" y="2173"/>
                  </a:lnTo>
                  <a:lnTo>
                    <a:pt x="2025" y="2195"/>
                  </a:lnTo>
                  <a:lnTo>
                    <a:pt x="2026" y="2217"/>
                  </a:lnTo>
                  <a:lnTo>
                    <a:pt x="2026" y="2239"/>
                  </a:lnTo>
                  <a:lnTo>
                    <a:pt x="2025" y="2259"/>
                  </a:lnTo>
                  <a:lnTo>
                    <a:pt x="2024" y="2280"/>
                  </a:lnTo>
                  <a:lnTo>
                    <a:pt x="2021" y="2300"/>
                  </a:lnTo>
                  <a:lnTo>
                    <a:pt x="2019" y="2320"/>
                  </a:lnTo>
                  <a:lnTo>
                    <a:pt x="2015" y="2341"/>
                  </a:lnTo>
                  <a:lnTo>
                    <a:pt x="2011" y="2361"/>
                  </a:lnTo>
                  <a:lnTo>
                    <a:pt x="2002" y="2399"/>
                  </a:lnTo>
                  <a:lnTo>
                    <a:pt x="1991" y="2436"/>
                  </a:lnTo>
                  <a:lnTo>
                    <a:pt x="1979" y="2472"/>
                  </a:lnTo>
                  <a:lnTo>
                    <a:pt x="1966" y="2507"/>
                  </a:lnTo>
                  <a:lnTo>
                    <a:pt x="1941" y="2573"/>
                  </a:lnTo>
                  <a:lnTo>
                    <a:pt x="1929" y="2604"/>
                  </a:lnTo>
                  <a:lnTo>
                    <a:pt x="1918" y="2635"/>
                  </a:lnTo>
                  <a:lnTo>
                    <a:pt x="1908" y="2663"/>
                  </a:lnTo>
                  <a:lnTo>
                    <a:pt x="1901" y="2690"/>
                  </a:lnTo>
                  <a:lnTo>
                    <a:pt x="1896" y="2716"/>
                  </a:lnTo>
                  <a:lnTo>
                    <a:pt x="1894" y="2728"/>
                  </a:lnTo>
                  <a:lnTo>
                    <a:pt x="1893" y="2740"/>
                  </a:lnTo>
                  <a:lnTo>
                    <a:pt x="1893" y="2753"/>
                  </a:lnTo>
                  <a:lnTo>
                    <a:pt x="1894" y="2764"/>
                  </a:lnTo>
                  <a:lnTo>
                    <a:pt x="1896" y="2775"/>
                  </a:lnTo>
                  <a:lnTo>
                    <a:pt x="1899" y="2786"/>
                  </a:lnTo>
                  <a:lnTo>
                    <a:pt x="1903" y="2796"/>
                  </a:lnTo>
                  <a:lnTo>
                    <a:pt x="1908" y="2806"/>
                  </a:lnTo>
                  <a:lnTo>
                    <a:pt x="1914" y="2816"/>
                  </a:lnTo>
                  <a:lnTo>
                    <a:pt x="1922" y="2825"/>
                  </a:lnTo>
                  <a:lnTo>
                    <a:pt x="1931" y="2834"/>
                  </a:lnTo>
                  <a:lnTo>
                    <a:pt x="1941" y="2842"/>
                  </a:lnTo>
                  <a:lnTo>
                    <a:pt x="1952" y="2850"/>
                  </a:lnTo>
                  <a:lnTo>
                    <a:pt x="1965" y="2858"/>
                  </a:lnTo>
                  <a:lnTo>
                    <a:pt x="1979" y="2865"/>
                  </a:lnTo>
                  <a:lnTo>
                    <a:pt x="1994" y="2872"/>
                  </a:lnTo>
                  <a:lnTo>
                    <a:pt x="2012" y="2880"/>
                  </a:lnTo>
                  <a:lnTo>
                    <a:pt x="2030" y="2886"/>
                  </a:lnTo>
                  <a:lnTo>
                    <a:pt x="2052" y="2892"/>
                  </a:lnTo>
                  <a:lnTo>
                    <a:pt x="2074" y="2897"/>
                  </a:lnTo>
                  <a:lnTo>
                    <a:pt x="2098" y="2902"/>
                  </a:lnTo>
                  <a:lnTo>
                    <a:pt x="2124" y="2907"/>
                  </a:lnTo>
                  <a:lnTo>
                    <a:pt x="2151" y="2911"/>
                  </a:lnTo>
                  <a:lnTo>
                    <a:pt x="2181" y="2915"/>
                  </a:lnTo>
                  <a:lnTo>
                    <a:pt x="2214" y="2918"/>
                  </a:lnTo>
                  <a:lnTo>
                    <a:pt x="2247" y="2921"/>
                  </a:lnTo>
                  <a:lnTo>
                    <a:pt x="2322" y="2926"/>
                  </a:lnTo>
                  <a:lnTo>
                    <a:pt x="2405" y="2930"/>
                  </a:lnTo>
                  <a:lnTo>
                    <a:pt x="2405" y="2930"/>
                  </a:lnTo>
                  <a:lnTo>
                    <a:pt x="2509" y="2931"/>
                  </a:lnTo>
                  <a:lnTo>
                    <a:pt x="2619" y="2932"/>
                  </a:lnTo>
                  <a:lnTo>
                    <a:pt x="2734" y="2931"/>
                  </a:lnTo>
                  <a:lnTo>
                    <a:pt x="2852" y="2929"/>
                  </a:lnTo>
                  <a:lnTo>
                    <a:pt x="2852" y="2929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: Shape 88"/>
            <p:cNvSpPr>
              <a:spLocks/>
            </p:cNvSpPr>
            <p:nvPr/>
          </p:nvSpPr>
          <p:spPr bwMode="auto">
            <a:xfrm>
              <a:off x="4904465" y="1545636"/>
              <a:ext cx="611931" cy="836828"/>
            </a:xfrm>
            <a:custGeom>
              <a:avLst/>
              <a:gdLst>
                <a:gd name="T0" fmla="*/ 362 w 2926"/>
                <a:gd name="T1" fmla="*/ 2898 h 4003"/>
                <a:gd name="T2" fmla="*/ 931 w 2926"/>
                <a:gd name="T3" fmla="*/ 2892 h 4003"/>
                <a:gd name="T4" fmla="*/ 1143 w 2926"/>
                <a:gd name="T5" fmla="*/ 2938 h 4003"/>
                <a:gd name="T6" fmla="*/ 1216 w 2926"/>
                <a:gd name="T7" fmla="*/ 3028 h 4003"/>
                <a:gd name="T8" fmla="*/ 1173 w 2926"/>
                <a:gd name="T9" fmla="*/ 3161 h 4003"/>
                <a:gd name="T10" fmla="*/ 1035 w 2926"/>
                <a:gd name="T11" fmla="*/ 3366 h 4003"/>
                <a:gd name="T12" fmla="*/ 984 w 2926"/>
                <a:gd name="T13" fmla="*/ 3617 h 4003"/>
                <a:gd name="T14" fmla="*/ 1031 w 2926"/>
                <a:gd name="T15" fmla="*/ 3778 h 4003"/>
                <a:gd name="T16" fmla="*/ 1153 w 2926"/>
                <a:gd name="T17" fmla="*/ 3910 h 4003"/>
                <a:gd name="T18" fmla="*/ 1322 w 2926"/>
                <a:gd name="T19" fmla="*/ 3986 h 4003"/>
                <a:gd name="T20" fmla="*/ 1507 w 2926"/>
                <a:gd name="T21" fmla="*/ 4001 h 4003"/>
                <a:gd name="T22" fmla="*/ 1684 w 2926"/>
                <a:gd name="T23" fmla="*/ 3954 h 4003"/>
                <a:gd name="T24" fmla="*/ 1821 w 2926"/>
                <a:gd name="T25" fmla="*/ 3840 h 4003"/>
                <a:gd name="T26" fmla="*/ 1890 w 2926"/>
                <a:gd name="T27" fmla="*/ 3654 h 4003"/>
                <a:gd name="T28" fmla="*/ 1864 w 2926"/>
                <a:gd name="T29" fmla="*/ 3454 h 4003"/>
                <a:gd name="T30" fmla="*/ 1728 w 2926"/>
                <a:gd name="T31" fmla="*/ 3172 h 4003"/>
                <a:gd name="T32" fmla="*/ 1702 w 2926"/>
                <a:gd name="T33" fmla="*/ 3022 h 4003"/>
                <a:gd name="T34" fmla="*/ 1751 w 2926"/>
                <a:gd name="T35" fmla="*/ 2958 h 4003"/>
                <a:gd name="T36" fmla="*/ 1882 w 2926"/>
                <a:gd name="T37" fmla="*/ 2921 h 4003"/>
                <a:gd name="T38" fmla="*/ 2667 w 2926"/>
                <a:gd name="T39" fmla="*/ 2902 h 4003"/>
                <a:gd name="T40" fmla="*/ 2921 w 2926"/>
                <a:gd name="T41" fmla="*/ 2358 h 4003"/>
                <a:gd name="T42" fmla="*/ 2878 w 2926"/>
                <a:gd name="T43" fmla="*/ 2039 h 4003"/>
                <a:gd name="T44" fmla="*/ 2808 w 2926"/>
                <a:gd name="T45" fmla="*/ 1912 h 4003"/>
                <a:gd name="T46" fmla="*/ 2736 w 2926"/>
                <a:gd name="T47" fmla="*/ 1890 h 4003"/>
                <a:gd name="T48" fmla="*/ 2481 w 2926"/>
                <a:gd name="T49" fmla="*/ 1987 h 4003"/>
                <a:gd name="T50" fmla="*/ 2228 w 2926"/>
                <a:gd name="T51" fmla="*/ 2031 h 4003"/>
                <a:gd name="T52" fmla="*/ 2072 w 2926"/>
                <a:gd name="T53" fmla="*/ 2003 h 4003"/>
                <a:gd name="T54" fmla="*/ 1936 w 2926"/>
                <a:gd name="T55" fmla="*/ 1901 h 4003"/>
                <a:gd name="T56" fmla="*/ 1845 w 2926"/>
                <a:gd name="T57" fmla="*/ 1745 h 4003"/>
                <a:gd name="T58" fmla="*/ 1806 w 2926"/>
                <a:gd name="T59" fmla="*/ 1561 h 4003"/>
                <a:gd name="T60" fmla="*/ 1824 w 2926"/>
                <a:gd name="T61" fmla="*/ 1376 h 4003"/>
                <a:gd name="T62" fmla="*/ 1903 w 2926"/>
                <a:gd name="T63" fmla="*/ 1218 h 4003"/>
                <a:gd name="T64" fmla="*/ 2051 w 2926"/>
                <a:gd name="T65" fmla="*/ 1113 h 4003"/>
                <a:gd name="T66" fmla="*/ 2255 w 2926"/>
                <a:gd name="T67" fmla="*/ 1088 h 4003"/>
                <a:gd name="T68" fmla="*/ 2511 w 2926"/>
                <a:gd name="T69" fmla="*/ 1162 h 4003"/>
                <a:gd name="T70" fmla="*/ 2690 w 2926"/>
                <a:gd name="T71" fmla="*/ 1321 h 4003"/>
                <a:gd name="T72" fmla="*/ 2775 w 2926"/>
                <a:gd name="T73" fmla="*/ 1369 h 4003"/>
                <a:gd name="T74" fmla="*/ 2825 w 2926"/>
                <a:gd name="T75" fmla="*/ 1302 h 4003"/>
                <a:gd name="T76" fmla="*/ 2892 w 2926"/>
                <a:gd name="T77" fmla="*/ 905 h 4003"/>
                <a:gd name="T78" fmla="*/ 2913 w 2926"/>
                <a:gd name="T79" fmla="*/ 47 h 4003"/>
                <a:gd name="T80" fmla="*/ 4 w 2926"/>
                <a:gd name="T81" fmla="*/ 576 h 4003"/>
                <a:gd name="T82" fmla="*/ 45 w 2926"/>
                <a:gd name="T83" fmla="*/ 1157 h 4003"/>
                <a:gd name="T84" fmla="*/ 106 w 2926"/>
                <a:gd name="T85" fmla="*/ 1349 h 4003"/>
                <a:gd name="T86" fmla="*/ 151 w 2926"/>
                <a:gd name="T87" fmla="*/ 1366 h 4003"/>
                <a:gd name="T88" fmla="*/ 337 w 2926"/>
                <a:gd name="T89" fmla="*/ 1227 h 4003"/>
                <a:gd name="T90" fmla="*/ 585 w 2926"/>
                <a:gd name="T91" fmla="*/ 1112 h 4003"/>
                <a:gd name="T92" fmla="*/ 763 w 2926"/>
                <a:gd name="T93" fmla="*/ 1096 h 4003"/>
                <a:gd name="T94" fmla="*/ 926 w 2926"/>
                <a:gd name="T95" fmla="*/ 1140 h 4003"/>
                <a:gd name="T96" fmla="*/ 1038 w 2926"/>
                <a:gd name="T97" fmla="*/ 1239 h 4003"/>
                <a:gd name="T98" fmla="*/ 1126 w 2926"/>
                <a:gd name="T99" fmla="*/ 1487 h 4003"/>
                <a:gd name="T100" fmla="*/ 1091 w 2926"/>
                <a:gd name="T101" fmla="*/ 1759 h 4003"/>
                <a:gd name="T102" fmla="*/ 934 w 2926"/>
                <a:gd name="T103" fmla="*/ 1965 h 4003"/>
                <a:gd name="T104" fmla="*/ 825 w 2926"/>
                <a:gd name="T105" fmla="*/ 2012 h 4003"/>
                <a:gd name="T106" fmla="*/ 628 w 2926"/>
                <a:gd name="T107" fmla="*/ 2022 h 4003"/>
                <a:gd name="T108" fmla="*/ 321 w 2926"/>
                <a:gd name="T109" fmla="*/ 1929 h 4003"/>
                <a:gd name="T110" fmla="*/ 162 w 2926"/>
                <a:gd name="T111" fmla="*/ 1896 h 4003"/>
                <a:gd name="T112" fmla="*/ 77 w 2926"/>
                <a:gd name="T113" fmla="*/ 1959 h 4003"/>
                <a:gd name="T114" fmla="*/ 22 w 2926"/>
                <a:gd name="T115" fmla="*/ 2140 h 4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26" h="4003">
                  <a:moveTo>
                    <a:pt x="1" y="2434"/>
                  </a:moveTo>
                  <a:lnTo>
                    <a:pt x="1" y="2434"/>
                  </a:lnTo>
                  <a:lnTo>
                    <a:pt x="0" y="2548"/>
                  </a:lnTo>
                  <a:lnTo>
                    <a:pt x="0" y="2668"/>
                  </a:lnTo>
                  <a:lnTo>
                    <a:pt x="2" y="2793"/>
                  </a:lnTo>
                  <a:lnTo>
                    <a:pt x="4" y="2920"/>
                  </a:lnTo>
                  <a:lnTo>
                    <a:pt x="4" y="2920"/>
                  </a:lnTo>
                  <a:lnTo>
                    <a:pt x="241" y="2905"/>
                  </a:lnTo>
                  <a:lnTo>
                    <a:pt x="362" y="2898"/>
                  </a:lnTo>
                  <a:lnTo>
                    <a:pt x="481" y="2892"/>
                  </a:lnTo>
                  <a:lnTo>
                    <a:pt x="596" y="2888"/>
                  </a:lnTo>
                  <a:lnTo>
                    <a:pt x="705" y="2886"/>
                  </a:lnTo>
                  <a:lnTo>
                    <a:pt x="757" y="2886"/>
                  </a:lnTo>
                  <a:lnTo>
                    <a:pt x="806" y="2886"/>
                  </a:lnTo>
                  <a:lnTo>
                    <a:pt x="853" y="2887"/>
                  </a:lnTo>
                  <a:lnTo>
                    <a:pt x="898" y="2890"/>
                  </a:lnTo>
                  <a:lnTo>
                    <a:pt x="898" y="2890"/>
                  </a:lnTo>
                  <a:lnTo>
                    <a:pt x="931" y="2892"/>
                  </a:lnTo>
                  <a:lnTo>
                    <a:pt x="962" y="2895"/>
                  </a:lnTo>
                  <a:lnTo>
                    <a:pt x="990" y="2898"/>
                  </a:lnTo>
                  <a:lnTo>
                    <a:pt x="1018" y="2902"/>
                  </a:lnTo>
                  <a:lnTo>
                    <a:pt x="1043" y="2907"/>
                  </a:lnTo>
                  <a:lnTo>
                    <a:pt x="1067" y="2912"/>
                  </a:lnTo>
                  <a:lnTo>
                    <a:pt x="1088" y="2918"/>
                  </a:lnTo>
                  <a:lnTo>
                    <a:pt x="1108" y="2924"/>
                  </a:lnTo>
                  <a:lnTo>
                    <a:pt x="1125" y="2930"/>
                  </a:lnTo>
                  <a:lnTo>
                    <a:pt x="1143" y="2938"/>
                  </a:lnTo>
                  <a:lnTo>
                    <a:pt x="1157" y="2945"/>
                  </a:lnTo>
                  <a:lnTo>
                    <a:pt x="1170" y="2954"/>
                  </a:lnTo>
                  <a:lnTo>
                    <a:pt x="1181" y="2963"/>
                  </a:lnTo>
                  <a:lnTo>
                    <a:pt x="1191" y="2972"/>
                  </a:lnTo>
                  <a:lnTo>
                    <a:pt x="1199" y="2982"/>
                  </a:lnTo>
                  <a:lnTo>
                    <a:pt x="1205" y="2993"/>
                  </a:lnTo>
                  <a:lnTo>
                    <a:pt x="1210" y="3004"/>
                  </a:lnTo>
                  <a:lnTo>
                    <a:pt x="1214" y="3016"/>
                  </a:lnTo>
                  <a:lnTo>
                    <a:pt x="1216" y="3028"/>
                  </a:lnTo>
                  <a:lnTo>
                    <a:pt x="1216" y="3041"/>
                  </a:lnTo>
                  <a:lnTo>
                    <a:pt x="1215" y="3054"/>
                  </a:lnTo>
                  <a:lnTo>
                    <a:pt x="1213" y="3067"/>
                  </a:lnTo>
                  <a:lnTo>
                    <a:pt x="1210" y="3082"/>
                  </a:lnTo>
                  <a:lnTo>
                    <a:pt x="1205" y="3096"/>
                  </a:lnTo>
                  <a:lnTo>
                    <a:pt x="1199" y="3112"/>
                  </a:lnTo>
                  <a:lnTo>
                    <a:pt x="1191" y="3128"/>
                  </a:lnTo>
                  <a:lnTo>
                    <a:pt x="1183" y="3145"/>
                  </a:lnTo>
                  <a:lnTo>
                    <a:pt x="1173" y="3161"/>
                  </a:lnTo>
                  <a:lnTo>
                    <a:pt x="1162" y="3179"/>
                  </a:lnTo>
                  <a:lnTo>
                    <a:pt x="1150" y="3197"/>
                  </a:lnTo>
                  <a:lnTo>
                    <a:pt x="1122" y="3234"/>
                  </a:lnTo>
                  <a:lnTo>
                    <a:pt x="1122" y="3234"/>
                  </a:lnTo>
                  <a:lnTo>
                    <a:pt x="1096" y="3269"/>
                  </a:lnTo>
                  <a:lnTo>
                    <a:pt x="1071" y="3305"/>
                  </a:lnTo>
                  <a:lnTo>
                    <a:pt x="1058" y="3325"/>
                  </a:lnTo>
                  <a:lnTo>
                    <a:pt x="1046" y="3345"/>
                  </a:lnTo>
                  <a:lnTo>
                    <a:pt x="1035" y="3366"/>
                  </a:lnTo>
                  <a:lnTo>
                    <a:pt x="1024" y="3388"/>
                  </a:lnTo>
                  <a:lnTo>
                    <a:pt x="1015" y="3412"/>
                  </a:lnTo>
                  <a:lnTo>
                    <a:pt x="1006" y="3437"/>
                  </a:lnTo>
                  <a:lnTo>
                    <a:pt x="998" y="3463"/>
                  </a:lnTo>
                  <a:lnTo>
                    <a:pt x="991" y="3490"/>
                  </a:lnTo>
                  <a:lnTo>
                    <a:pt x="987" y="3519"/>
                  </a:lnTo>
                  <a:lnTo>
                    <a:pt x="984" y="3551"/>
                  </a:lnTo>
                  <a:lnTo>
                    <a:pt x="983" y="3583"/>
                  </a:lnTo>
                  <a:lnTo>
                    <a:pt x="984" y="3617"/>
                  </a:lnTo>
                  <a:lnTo>
                    <a:pt x="984" y="3617"/>
                  </a:lnTo>
                  <a:lnTo>
                    <a:pt x="986" y="3639"/>
                  </a:lnTo>
                  <a:lnTo>
                    <a:pt x="989" y="3662"/>
                  </a:lnTo>
                  <a:lnTo>
                    <a:pt x="993" y="3683"/>
                  </a:lnTo>
                  <a:lnTo>
                    <a:pt x="1000" y="3703"/>
                  </a:lnTo>
                  <a:lnTo>
                    <a:pt x="1006" y="3723"/>
                  </a:lnTo>
                  <a:lnTo>
                    <a:pt x="1013" y="3742"/>
                  </a:lnTo>
                  <a:lnTo>
                    <a:pt x="1022" y="3760"/>
                  </a:lnTo>
                  <a:lnTo>
                    <a:pt x="1031" y="3778"/>
                  </a:lnTo>
                  <a:lnTo>
                    <a:pt x="1042" y="3796"/>
                  </a:lnTo>
                  <a:lnTo>
                    <a:pt x="1053" y="3813"/>
                  </a:lnTo>
                  <a:lnTo>
                    <a:pt x="1065" y="3829"/>
                  </a:lnTo>
                  <a:lnTo>
                    <a:pt x="1078" y="3844"/>
                  </a:lnTo>
                  <a:lnTo>
                    <a:pt x="1091" y="3858"/>
                  </a:lnTo>
                  <a:lnTo>
                    <a:pt x="1106" y="3872"/>
                  </a:lnTo>
                  <a:lnTo>
                    <a:pt x="1121" y="3885"/>
                  </a:lnTo>
                  <a:lnTo>
                    <a:pt x="1137" y="3898"/>
                  </a:lnTo>
                  <a:lnTo>
                    <a:pt x="1153" y="3910"/>
                  </a:lnTo>
                  <a:lnTo>
                    <a:pt x="1170" y="3921"/>
                  </a:lnTo>
                  <a:lnTo>
                    <a:pt x="1188" y="3932"/>
                  </a:lnTo>
                  <a:lnTo>
                    <a:pt x="1205" y="3942"/>
                  </a:lnTo>
                  <a:lnTo>
                    <a:pt x="1224" y="3951"/>
                  </a:lnTo>
                  <a:lnTo>
                    <a:pt x="1242" y="3959"/>
                  </a:lnTo>
                  <a:lnTo>
                    <a:pt x="1263" y="3967"/>
                  </a:lnTo>
                  <a:lnTo>
                    <a:pt x="1282" y="3974"/>
                  </a:lnTo>
                  <a:lnTo>
                    <a:pt x="1302" y="3980"/>
                  </a:lnTo>
                  <a:lnTo>
                    <a:pt x="1322" y="3986"/>
                  </a:lnTo>
                  <a:lnTo>
                    <a:pt x="1342" y="3990"/>
                  </a:lnTo>
                  <a:lnTo>
                    <a:pt x="1362" y="3994"/>
                  </a:lnTo>
                  <a:lnTo>
                    <a:pt x="1383" y="3998"/>
                  </a:lnTo>
                  <a:lnTo>
                    <a:pt x="1404" y="4000"/>
                  </a:lnTo>
                  <a:lnTo>
                    <a:pt x="1425" y="4002"/>
                  </a:lnTo>
                  <a:lnTo>
                    <a:pt x="1446" y="4003"/>
                  </a:lnTo>
                  <a:lnTo>
                    <a:pt x="1466" y="4003"/>
                  </a:lnTo>
                  <a:lnTo>
                    <a:pt x="1487" y="4003"/>
                  </a:lnTo>
                  <a:lnTo>
                    <a:pt x="1507" y="4001"/>
                  </a:lnTo>
                  <a:lnTo>
                    <a:pt x="1528" y="3999"/>
                  </a:lnTo>
                  <a:lnTo>
                    <a:pt x="1549" y="3996"/>
                  </a:lnTo>
                  <a:lnTo>
                    <a:pt x="1569" y="3993"/>
                  </a:lnTo>
                  <a:lnTo>
                    <a:pt x="1589" y="3988"/>
                  </a:lnTo>
                  <a:lnTo>
                    <a:pt x="1608" y="3983"/>
                  </a:lnTo>
                  <a:lnTo>
                    <a:pt x="1628" y="3977"/>
                  </a:lnTo>
                  <a:lnTo>
                    <a:pt x="1647" y="3970"/>
                  </a:lnTo>
                  <a:lnTo>
                    <a:pt x="1666" y="3963"/>
                  </a:lnTo>
                  <a:lnTo>
                    <a:pt x="1684" y="3954"/>
                  </a:lnTo>
                  <a:lnTo>
                    <a:pt x="1701" y="3945"/>
                  </a:lnTo>
                  <a:lnTo>
                    <a:pt x="1718" y="3935"/>
                  </a:lnTo>
                  <a:lnTo>
                    <a:pt x="1735" y="3923"/>
                  </a:lnTo>
                  <a:lnTo>
                    <a:pt x="1751" y="3911"/>
                  </a:lnTo>
                  <a:lnTo>
                    <a:pt x="1766" y="3898"/>
                  </a:lnTo>
                  <a:lnTo>
                    <a:pt x="1780" y="3885"/>
                  </a:lnTo>
                  <a:lnTo>
                    <a:pt x="1794" y="3871"/>
                  </a:lnTo>
                  <a:lnTo>
                    <a:pt x="1808" y="3856"/>
                  </a:lnTo>
                  <a:lnTo>
                    <a:pt x="1821" y="3840"/>
                  </a:lnTo>
                  <a:lnTo>
                    <a:pt x="1832" y="3823"/>
                  </a:lnTo>
                  <a:lnTo>
                    <a:pt x="1843" y="3805"/>
                  </a:lnTo>
                  <a:lnTo>
                    <a:pt x="1852" y="3786"/>
                  </a:lnTo>
                  <a:lnTo>
                    <a:pt x="1861" y="3766"/>
                  </a:lnTo>
                  <a:lnTo>
                    <a:pt x="1869" y="3746"/>
                  </a:lnTo>
                  <a:lnTo>
                    <a:pt x="1876" y="3724"/>
                  </a:lnTo>
                  <a:lnTo>
                    <a:pt x="1881" y="3702"/>
                  </a:lnTo>
                  <a:lnTo>
                    <a:pt x="1886" y="3679"/>
                  </a:lnTo>
                  <a:lnTo>
                    <a:pt x="1890" y="3654"/>
                  </a:lnTo>
                  <a:lnTo>
                    <a:pt x="1892" y="3630"/>
                  </a:lnTo>
                  <a:lnTo>
                    <a:pt x="1893" y="3604"/>
                  </a:lnTo>
                  <a:lnTo>
                    <a:pt x="1893" y="3604"/>
                  </a:lnTo>
                  <a:lnTo>
                    <a:pt x="1892" y="3579"/>
                  </a:lnTo>
                  <a:lnTo>
                    <a:pt x="1890" y="3555"/>
                  </a:lnTo>
                  <a:lnTo>
                    <a:pt x="1886" y="3530"/>
                  </a:lnTo>
                  <a:lnTo>
                    <a:pt x="1880" y="3504"/>
                  </a:lnTo>
                  <a:lnTo>
                    <a:pt x="1872" y="3479"/>
                  </a:lnTo>
                  <a:lnTo>
                    <a:pt x="1864" y="3454"/>
                  </a:lnTo>
                  <a:lnTo>
                    <a:pt x="1854" y="3430"/>
                  </a:lnTo>
                  <a:lnTo>
                    <a:pt x="1844" y="3405"/>
                  </a:lnTo>
                  <a:lnTo>
                    <a:pt x="1833" y="3380"/>
                  </a:lnTo>
                  <a:lnTo>
                    <a:pt x="1821" y="3356"/>
                  </a:lnTo>
                  <a:lnTo>
                    <a:pt x="1795" y="3308"/>
                  </a:lnTo>
                  <a:lnTo>
                    <a:pt x="1771" y="3261"/>
                  </a:lnTo>
                  <a:lnTo>
                    <a:pt x="1748" y="3215"/>
                  </a:lnTo>
                  <a:lnTo>
                    <a:pt x="1737" y="3194"/>
                  </a:lnTo>
                  <a:lnTo>
                    <a:pt x="1728" y="3172"/>
                  </a:lnTo>
                  <a:lnTo>
                    <a:pt x="1719" y="3151"/>
                  </a:lnTo>
                  <a:lnTo>
                    <a:pt x="1712" y="3131"/>
                  </a:lnTo>
                  <a:lnTo>
                    <a:pt x="1705" y="3110"/>
                  </a:lnTo>
                  <a:lnTo>
                    <a:pt x="1701" y="3091"/>
                  </a:lnTo>
                  <a:lnTo>
                    <a:pt x="1698" y="3073"/>
                  </a:lnTo>
                  <a:lnTo>
                    <a:pt x="1697" y="3055"/>
                  </a:lnTo>
                  <a:lnTo>
                    <a:pt x="1699" y="3038"/>
                  </a:lnTo>
                  <a:lnTo>
                    <a:pt x="1700" y="3030"/>
                  </a:lnTo>
                  <a:lnTo>
                    <a:pt x="1702" y="3022"/>
                  </a:lnTo>
                  <a:lnTo>
                    <a:pt x="1705" y="3014"/>
                  </a:lnTo>
                  <a:lnTo>
                    <a:pt x="1708" y="3006"/>
                  </a:lnTo>
                  <a:lnTo>
                    <a:pt x="1712" y="2999"/>
                  </a:lnTo>
                  <a:lnTo>
                    <a:pt x="1717" y="2992"/>
                  </a:lnTo>
                  <a:lnTo>
                    <a:pt x="1722" y="2984"/>
                  </a:lnTo>
                  <a:lnTo>
                    <a:pt x="1728" y="2977"/>
                  </a:lnTo>
                  <a:lnTo>
                    <a:pt x="1735" y="2971"/>
                  </a:lnTo>
                  <a:lnTo>
                    <a:pt x="1743" y="2964"/>
                  </a:lnTo>
                  <a:lnTo>
                    <a:pt x="1751" y="2958"/>
                  </a:lnTo>
                  <a:lnTo>
                    <a:pt x="1760" y="2952"/>
                  </a:lnTo>
                  <a:lnTo>
                    <a:pt x="1770" y="2947"/>
                  </a:lnTo>
                  <a:lnTo>
                    <a:pt x="1781" y="2941"/>
                  </a:lnTo>
                  <a:lnTo>
                    <a:pt x="1781" y="2941"/>
                  </a:lnTo>
                  <a:lnTo>
                    <a:pt x="1794" y="2937"/>
                  </a:lnTo>
                  <a:lnTo>
                    <a:pt x="1812" y="2932"/>
                  </a:lnTo>
                  <a:lnTo>
                    <a:pt x="1832" y="2928"/>
                  </a:lnTo>
                  <a:lnTo>
                    <a:pt x="1856" y="2924"/>
                  </a:lnTo>
                  <a:lnTo>
                    <a:pt x="1882" y="2921"/>
                  </a:lnTo>
                  <a:lnTo>
                    <a:pt x="1912" y="2918"/>
                  </a:lnTo>
                  <a:lnTo>
                    <a:pt x="1979" y="2912"/>
                  </a:lnTo>
                  <a:lnTo>
                    <a:pt x="2054" y="2908"/>
                  </a:lnTo>
                  <a:lnTo>
                    <a:pt x="2136" y="2905"/>
                  </a:lnTo>
                  <a:lnTo>
                    <a:pt x="2223" y="2903"/>
                  </a:lnTo>
                  <a:lnTo>
                    <a:pt x="2313" y="2902"/>
                  </a:lnTo>
                  <a:lnTo>
                    <a:pt x="2404" y="2901"/>
                  </a:lnTo>
                  <a:lnTo>
                    <a:pt x="2495" y="2901"/>
                  </a:lnTo>
                  <a:lnTo>
                    <a:pt x="2667" y="2902"/>
                  </a:lnTo>
                  <a:lnTo>
                    <a:pt x="2814" y="2904"/>
                  </a:lnTo>
                  <a:lnTo>
                    <a:pt x="2923" y="2906"/>
                  </a:lnTo>
                  <a:lnTo>
                    <a:pt x="2923" y="2906"/>
                  </a:lnTo>
                  <a:lnTo>
                    <a:pt x="2924" y="2814"/>
                  </a:lnTo>
                  <a:lnTo>
                    <a:pt x="2925" y="2707"/>
                  </a:lnTo>
                  <a:lnTo>
                    <a:pt x="2926" y="2593"/>
                  </a:lnTo>
                  <a:lnTo>
                    <a:pt x="2924" y="2474"/>
                  </a:lnTo>
                  <a:lnTo>
                    <a:pt x="2923" y="2415"/>
                  </a:lnTo>
                  <a:lnTo>
                    <a:pt x="2921" y="2358"/>
                  </a:lnTo>
                  <a:lnTo>
                    <a:pt x="2918" y="2302"/>
                  </a:lnTo>
                  <a:lnTo>
                    <a:pt x="2914" y="2249"/>
                  </a:lnTo>
                  <a:lnTo>
                    <a:pt x="2910" y="2200"/>
                  </a:lnTo>
                  <a:lnTo>
                    <a:pt x="2904" y="2154"/>
                  </a:lnTo>
                  <a:lnTo>
                    <a:pt x="2897" y="2113"/>
                  </a:lnTo>
                  <a:lnTo>
                    <a:pt x="2893" y="2095"/>
                  </a:lnTo>
                  <a:lnTo>
                    <a:pt x="2889" y="2078"/>
                  </a:lnTo>
                  <a:lnTo>
                    <a:pt x="2889" y="2078"/>
                  </a:lnTo>
                  <a:lnTo>
                    <a:pt x="2878" y="2039"/>
                  </a:lnTo>
                  <a:lnTo>
                    <a:pt x="2866" y="2007"/>
                  </a:lnTo>
                  <a:lnTo>
                    <a:pt x="2854" y="1978"/>
                  </a:lnTo>
                  <a:lnTo>
                    <a:pt x="2848" y="1966"/>
                  </a:lnTo>
                  <a:lnTo>
                    <a:pt x="2842" y="1955"/>
                  </a:lnTo>
                  <a:lnTo>
                    <a:pt x="2835" y="1944"/>
                  </a:lnTo>
                  <a:lnTo>
                    <a:pt x="2829" y="1935"/>
                  </a:lnTo>
                  <a:lnTo>
                    <a:pt x="2822" y="1927"/>
                  </a:lnTo>
                  <a:lnTo>
                    <a:pt x="2815" y="1920"/>
                  </a:lnTo>
                  <a:lnTo>
                    <a:pt x="2808" y="1912"/>
                  </a:lnTo>
                  <a:lnTo>
                    <a:pt x="2800" y="1907"/>
                  </a:lnTo>
                  <a:lnTo>
                    <a:pt x="2793" y="1902"/>
                  </a:lnTo>
                  <a:lnTo>
                    <a:pt x="2785" y="1898"/>
                  </a:lnTo>
                  <a:lnTo>
                    <a:pt x="2778" y="1895"/>
                  </a:lnTo>
                  <a:lnTo>
                    <a:pt x="2770" y="1893"/>
                  </a:lnTo>
                  <a:lnTo>
                    <a:pt x="2761" y="1891"/>
                  </a:lnTo>
                  <a:lnTo>
                    <a:pt x="2753" y="1890"/>
                  </a:lnTo>
                  <a:lnTo>
                    <a:pt x="2745" y="1890"/>
                  </a:lnTo>
                  <a:lnTo>
                    <a:pt x="2736" y="1890"/>
                  </a:lnTo>
                  <a:lnTo>
                    <a:pt x="2717" y="1893"/>
                  </a:lnTo>
                  <a:lnTo>
                    <a:pt x="2698" y="1897"/>
                  </a:lnTo>
                  <a:lnTo>
                    <a:pt x="2678" y="1904"/>
                  </a:lnTo>
                  <a:lnTo>
                    <a:pt x="2657" y="1911"/>
                  </a:lnTo>
                  <a:lnTo>
                    <a:pt x="2635" y="1921"/>
                  </a:lnTo>
                  <a:lnTo>
                    <a:pt x="2588" y="1942"/>
                  </a:lnTo>
                  <a:lnTo>
                    <a:pt x="2537" y="1965"/>
                  </a:lnTo>
                  <a:lnTo>
                    <a:pt x="2510" y="1976"/>
                  </a:lnTo>
                  <a:lnTo>
                    <a:pt x="2481" y="1987"/>
                  </a:lnTo>
                  <a:lnTo>
                    <a:pt x="2451" y="1997"/>
                  </a:lnTo>
                  <a:lnTo>
                    <a:pt x="2420" y="2007"/>
                  </a:lnTo>
                  <a:lnTo>
                    <a:pt x="2389" y="2015"/>
                  </a:lnTo>
                  <a:lnTo>
                    <a:pt x="2355" y="2022"/>
                  </a:lnTo>
                  <a:lnTo>
                    <a:pt x="2320" y="2027"/>
                  </a:lnTo>
                  <a:lnTo>
                    <a:pt x="2284" y="2031"/>
                  </a:lnTo>
                  <a:lnTo>
                    <a:pt x="2266" y="2032"/>
                  </a:lnTo>
                  <a:lnTo>
                    <a:pt x="2247" y="2032"/>
                  </a:lnTo>
                  <a:lnTo>
                    <a:pt x="2228" y="2031"/>
                  </a:lnTo>
                  <a:lnTo>
                    <a:pt x="2208" y="2030"/>
                  </a:lnTo>
                  <a:lnTo>
                    <a:pt x="2188" y="2029"/>
                  </a:lnTo>
                  <a:lnTo>
                    <a:pt x="2167" y="2026"/>
                  </a:lnTo>
                  <a:lnTo>
                    <a:pt x="2147" y="2023"/>
                  </a:lnTo>
                  <a:lnTo>
                    <a:pt x="2126" y="2019"/>
                  </a:lnTo>
                  <a:lnTo>
                    <a:pt x="2126" y="2019"/>
                  </a:lnTo>
                  <a:lnTo>
                    <a:pt x="2107" y="2015"/>
                  </a:lnTo>
                  <a:lnTo>
                    <a:pt x="2089" y="2009"/>
                  </a:lnTo>
                  <a:lnTo>
                    <a:pt x="2072" y="2003"/>
                  </a:lnTo>
                  <a:lnTo>
                    <a:pt x="2054" y="1995"/>
                  </a:lnTo>
                  <a:lnTo>
                    <a:pt x="2037" y="1986"/>
                  </a:lnTo>
                  <a:lnTo>
                    <a:pt x="2021" y="1977"/>
                  </a:lnTo>
                  <a:lnTo>
                    <a:pt x="2005" y="1967"/>
                  </a:lnTo>
                  <a:lnTo>
                    <a:pt x="1990" y="1955"/>
                  </a:lnTo>
                  <a:lnTo>
                    <a:pt x="1976" y="1943"/>
                  </a:lnTo>
                  <a:lnTo>
                    <a:pt x="1962" y="1930"/>
                  </a:lnTo>
                  <a:lnTo>
                    <a:pt x="1948" y="1916"/>
                  </a:lnTo>
                  <a:lnTo>
                    <a:pt x="1936" y="1901"/>
                  </a:lnTo>
                  <a:lnTo>
                    <a:pt x="1922" y="1886"/>
                  </a:lnTo>
                  <a:lnTo>
                    <a:pt x="1911" y="1871"/>
                  </a:lnTo>
                  <a:lnTo>
                    <a:pt x="1899" y="1854"/>
                  </a:lnTo>
                  <a:lnTo>
                    <a:pt x="1889" y="1838"/>
                  </a:lnTo>
                  <a:lnTo>
                    <a:pt x="1879" y="1820"/>
                  </a:lnTo>
                  <a:lnTo>
                    <a:pt x="1869" y="1802"/>
                  </a:lnTo>
                  <a:lnTo>
                    <a:pt x="1861" y="1784"/>
                  </a:lnTo>
                  <a:lnTo>
                    <a:pt x="1853" y="1764"/>
                  </a:lnTo>
                  <a:lnTo>
                    <a:pt x="1845" y="1745"/>
                  </a:lnTo>
                  <a:lnTo>
                    <a:pt x="1838" y="1726"/>
                  </a:lnTo>
                  <a:lnTo>
                    <a:pt x="1832" y="1706"/>
                  </a:lnTo>
                  <a:lnTo>
                    <a:pt x="1826" y="1686"/>
                  </a:lnTo>
                  <a:lnTo>
                    <a:pt x="1821" y="1666"/>
                  </a:lnTo>
                  <a:lnTo>
                    <a:pt x="1817" y="1644"/>
                  </a:lnTo>
                  <a:lnTo>
                    <a:pt x="1813" y="1624"/>
                  </a:lnTo>
                  <a:lnTo>
                    <a:pt x="1810" y="1603"/>
                  </a:lnTo>
                  <a:lnTo>
                    <a:pt x="1808" y="1582"/>
                  </a:lnTo>
                  <a:lnTo>
                    <a:pt x="1806" y="1561"/>
                  </a:lnTo>
                  <a:lnTo>
                    <a:pt x="1805" y="1540"/>
                  </a:lnTo>
                  <a:lnTo>
                    <a:pt x="1805" y="1520"/>
                  </a:lnTo>
                  <a:lnTo>
                    <a:pt x="1806" y="1498"/>
                  </a:lnTo>
                  <a:lnTo>
                    <a:pt x="1807" y="1477"/>
                  </a:lnTo>
                  <a:lnTo>
                    <a:pt x="1809" y="1457"/>
                  </a:lnTo>
                  <a:lnTo>
                    <a:pt x="1811" y="1436"/>
                  </a:lnTo>
                  <a:lnTo>
                    <a:pt x="1815" y="1416"/>
                  </a:lnTo>
                  <a:lnTo>
                    <a:pt x="1819" y="1396"/>
                  </a:lnTo>
                  <a:lnTo>
                    <a:pt x="1824" y="1376"/>
                  </a:lnTo>
                  <a:lnTo>
                    <a:pt x="1830" y="1356"/>
                  </a:lnTo>
                  <a:lnTo>
                    <a:pt x="1836" y="1338"/>
                  </a:lnTo>
                  <a:lnTo>
                    <a:pt x="1843" y="1319"/>
                  </a:lnTo>
                  <a:lnTo>
                    <a:pt x="1851" y="1301"/>
                  </a:lnTo>
                  <a:lnTo>
                    <a:pt x="1860" y="1283"/>
                  </a:lnTo>
                  <a:lnTo>
                    <a:pt x="1870" y="1266"/>
                  </a:lnTo>
                  <a:lnTo>
                    <a:pt x="1880" y="1250"/>
                  </a:lnTo>
                  <a:lnTo>
                    <a:pt x="1891" y="1233"/>
                  </a:lnTo>
                  <a:lnTo>
                    <a:pt x="1903" y="1218"/>
                  </a:lnTo>
                  <a:lnTo>
                    <a:pt x="1916" y="1203"/>
                  </a:lnTo>
                  <a:lnTo>
                    <a:pt x="1930" y="1189"/>
                  </a:lnTo>
                  <a:lnTo>
                    <a:pt x="1946" y="1176"/>
                  </a:lnTo>
                  <a:lnTo>
                    <a:pt x="1961" y="1163"/>
                  </a:lnTo>
                  <a:lnTo>
                    <a:pt x="1977" y="1152"/>
                  </a:lnTo>
                  <a:lnTo>
                    <a:pt x="1995" y="1141"/>
                  </a:lnTo>
                  <a:lnTo>
                    <a:pt x="2013" y="1131"/>
                  </a:lnTo>
                  <a:lnTo>
                    <a:pt x="2032" y="1122"/>
                  </a:lnTo>
                  <a:lnTo>
                    <a:pt x="2051" y="1113"/>
                  </a:lnTo>
                  <a:lnTo>
                    <a:pt x="2073" y="1106"/>
                  </a:lnTo>
                  <a:lnTo>
                    <a:pt x="2095" y="1100"/>
                  </a:lnTo>
                  <a:lnTo>
                    <a:pt x="2117" y="1095"/>
                  </a:lnTo>
                  <a:lnTo>
                    <a:pt x="2141" y="1091"/>
                  </a:lnTo>
                  <a:lnTo>
                    <a:pt x="2165" y="1089"/>
                  </a:lnTo>
                  <a:lnTo>
                    <a:pt x="2191" y="1087"/>
                  </a:lnTo>
                  <a:lnTo>
                    <a:pt x="2218" y="1087"/>
                  </a:lnTo>
                  <a:lnTo>
                    <a:pt x="2218" y="1087"/>
                  </a:lnTo>
                  <a:lnTo>
                    <a:pt x="2255" y="1088"/>
                  </a:lnTo>
                  <a:lnTo>
                    <a:pt x="2290" y="1091"/>
                  </a:lnTo>
                  <a:lnTo>
                    <a:pt x="2323" y="1096"/>
                  </a:lnTo>
                  <a:lnTo>
                    <a:pt x="2356" y="1102"/>
                  </a:lnTo>
                  <a:lnTo>
                    <a:pt x="2385" y="1109"/>
                  </a:lnTo>
                  <a:lnTo>
                    <a:pt x="2413" y="1119"/>
                  </a:lnTo>
                  <a:lnTo>
                    <a:pt x="2439" y="1128"/>
                  </a:lnTo>
                  <a:lnTo>
                    <a:pt x="2464" y="1139"/>
                  </a:lnTo>
                  <a:lnTo>
                    <a:pt x="2489" y="1150"/>
                  </a:lnTo>
                  <a:lnTo>
                    <a:pt x="2511" y="1162"/>
                  </a:lnTo>
                  <a:lnTo>
                    <a:pt x="2531" y="1175"/>
                  </a:lnTo>
                  <a:lnTo>
                    <a:pt x="2550" y="1188"/>
                  </a:lnTo>
                  <a:lnTo>
                    <a:pt x="2569" y="1202"/>
                  </a:lnTo>
                  <a:lnTo>
                    <a:pt x="2586" y="1215"/>
                  </a:lnTo>
                  <a:lnTo>
                    <a:pt x="2603" y="1229"/>
                  </a:lnTo>
                  <a:lnTo>
                    <a:pt x="2617" y="1243"/>
                  </a:lnTo>
                  <a:lnTo>
                    <a:pt x="2645" y="1271"/>
                  </a:lnTo>
                  <a:lnTo>
                    <a:pt x="2668" y="1297"/>
                  </a:lnTo>
                  <a:lnTo>
                    <a:pt x="2690" y="1321"/>
                  </a:lnTo>
                  <a:lnTo>
                    <a:pt x="2709" y="1341"/>
                  </a:lnTo>
                  <a:lnTo>
                    <a:pt x="2718" y="1349"/>
                  </a:lnTo>
                  <a:lnTo>
                    <a:pt x="2726" y="1357"/>
                  </a:lnTo>
                  <a:lnTo>
                    <a:pt x="2735" y="1363"/>
                  </a:lnTo>
                  <a:lnTo>
                    <a:pt x="2744" y="1367"/>
                  </a:lnTo>
                  <a:lnTo>
                    <a:pt x="2752" y="1370"/>
                  </a:lnTo>
                  <a:lnTo>
                    <a:pt x="2759" y="1372"/>
                  </a:lnTo>
                  <a:lnTo>
                    <a:pt x="2767" y="1372"/>
                  </a:lnTo>
                  <a:lnTo>
                    <a:pt x="2775" y="1369"/>
                  </a:lnTo>
                  <a:lnTo>
                    <a:pt x="2775" y="1369"/>
                  </a:lnTo>
                  <a:lnTo>
                    <a:pt x="2782" y="1366"/>
                  </a:lnTo>
                  <a:lnTo>
                    <a:pt x="2789" y="1361"/>
                  </a:lnTo>
                  <a:lnTo>
                    <a:pt x="2796" y="1354"/>
                  </a:lnTo>
                  <a:lnTo>
                    <a:pt x="2802" y="1346"/>
                  </a:lnTo>
                  <a:lnTo>
                    <a:pt x="2808" y="1337"/>
                  </a:lnTo>
                  <a:lnTo>
                    <a:pt x="2814" y="1326"/>
                  </a:lnTo>
                  <a:lnTo>
                    <a:pt x="2819" y="1315"/>
                  </a:lnTo>
                  <a:lnTo>
                    <a:pt x="2825" y="1302"/>
                  </a:lnTo>
                  <a:lnTo>
                    <a:pt x="2835" y="1272"/>
                  </a:lnTo>
                  <a:lnTo>
                    <a:pt x="2844" y="1237"/>
                  </a:lnTo>
                  <a:lnTo>
                    <a:pt x="2853" y="1199"/>
                  </a:lnTo>
                  <a:lnTo>
                    <a:pt x="2861" y="1157"/>
                  </a:lnTo>
                  <a:lnTo>
                    <a:pt x="2869" y="1111"/>
                  </a:lnTo>
                  <a:lnTo>
                    <a:pt x="2876" y="1063"/>
                  </a:lnTo>
                  <a:lnTo>
                    <a:pt x="2882" y="1013"/>
                  </a:lnTo>
                  <a:lnTo>
                    <a:pt x="2888" y="959"/>
                  </a:lnTo>
                  <a:lnTo>
                    <a:pt x="2892" y="905"/>
                  </a:lnTo>
                  <a:lnTo>
                    <a:pt x="2897" y="849"/>
                  </a:lnTo>
                  <a:lnTo>
                    <a:pt x="2904" y="733"/>
                  </a:lnTo>
                  <a:lnTo>
                    <a:pt x="2909" y="616"/>
                  </a:lnTo>
                  <a:lnTo>
                    <a:pt x="2912" y="501"/>
                  </a:lnTo>
                  <a:lnTo>
                    <a:pt x="2914" y="389"/>
                  </a:lnTo>
                  <a:lnTo>
                    <a:pt x="2915" y="285"/>
                  </a:lnTo>
                  <a:lnTo>
                    <a:pt x="2915" y="192"/>
                  </a:lnTo>
                  <a:lnTo>
                    <a:pt x="2914" y="111"/>
                  </a:lnTo>
                  <a:lnTo>
                    <a:pt x="2913" y="47"/>
                  </a:lnTo>
                  <a:lnTo>
                    <a:pt x="2911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9" y="92"/>
                  </a:lnTo>
                  <a:lnTo>
                    <a:pt x="5" y="226"/>
                  </a:lnTo>
                  <a:lnTo>
                    <a:pt x="4" y="305"/>
                  </a:lnTo>
                  <a:lnTo>
                    <a:pt x="3" y="391"/>
                  </a:lnTo>
                  <a:lnTo>
                    <a:pt x="3" y="482"/>
                  </a:lnTo>
                  <a:lnTo>
                    <a:pt x="4" y="576"/>
                  </a:lnTo>
                  <a:lnTo>
                    <a:pt x="6" y="672"/>
                  </a:lnTo>
                  <a:lnTo>
                    <a:pt x="9" y="768"/>
                  </a:lnTo>
                  <a:lnTo>
                    <a:pt x="14" y="862"/>
                  </a:lnTo>
                  <a:lnTo>
                    <a:pt x="20" y="953"/>
                  </a:lnTo>
                  <a:lnTo>
                    <a:pt x="24" y="997"/>
                  </a:lnTo>
                  <a:lnTo>
                    <a:pt x="28" y="1039"/>
                  </a:lnTo>
                  <a:lnTo>
                    <a:pt x="33" y="1080"/>
                  </a:lnTo>
                  <a:lnTo>
                    <a:pt x="39" y="1120"/>
                  </a:lnTo>
                  <a:lnTo>
                    <a:pt x="45" y="1157"/>
                  </a:lnTo>
                  <a:lnTo>
                    <a:pt x="51" y="1192"/>
                  </a:lnTo>
                  <a:lnTo>
                    <a:pt x="59" y="1225"/>
                  </a:lnTo>
                  <a:lnTo>
                    <a:pt x="67" y="1256"/>
                  </a:lnTo>
                  <a:lnTo>
                    <a:pt x="67" y="1256"/>
                  </a:lnTo>
                  <a:lnTo>
                    <a:pt x="75" y="1284"/>
                  </a:lnTo>
                  <a:lnTo>
                    <a:pt x="84" y="1308"/>
                  </a:lnTo>
                  <a:lnTo>
                    <a:pt x="93" y="1328"/>
                  </a:lnTo>
                  <a:lnTo>
                    <a:pt x="101" y="1343"/>
                  </a:lnTo>
                  <a:lnTo>
                    <a:pt x="106" y="1349"/>
                  </a:lnTo>
                  <a:lnTo>
                    <a:pt x="111" y="1354"/>
                  </a:lnTo>
                  <a:lnTo>
                    <a:pt x="115" y="1359"/>
                  </a:lnTo>
                  <a:lnTo>
                    <a:pt x="120" y="1362"/>
                  </a:lnTo>
                  <a:lnTo>
                    <a:pt x="125" y="1365"/>
                  </a:lnTo>
                  <a:lnTo>
                    <a:pt x="130" y="1367"/>
                  </a:lnTo>
                  <a:lnTo>
                    <a:pt x="135" y="1368"/>
                  </a:lnTo>
                  <a:lnTo>
                    <a:pt x="140" y="1368"/>
                  </a:lnTo>
                  <a:lnTo>
                    <a:pt x="146" y="1367"/>
                  </a:lnTo>
                  <a:lnTo>
                    <a:pt x="151" y="1366"/>
                  </a:lnTo>
                  <a:lnTo>
                    <a:pt x="163" y="1362"/>
                  </a:lnTo>
                  <a:lnTo>
                    <a:pt x="175" y="1355"/>
                  </a:lnTo>
                  <a:lnTo>
                    <a:pt x="188" y="1346"/>
                  </a:lnTo>
                  <a:lnTo>
                    <a:pt x="204" y="1336"/>
                  </a:lnTo>
                  <a:lnTo>
                    <a:pt x="219" y="1323"/>
                  </a:lnTo>
                  <a:lnTo>
                    <a:pt x="252" y="1294"/>
                  </a:lnTo>
                  <a:lnTo>
                    <a:pt x="291" y="1262"/>
                  </a:lnTo>
                  <a:lnTo>
                    <a:pt x="313" y="1244"/>
                  </a:lnTo>
                  <a:lnTo>
                    <a:pt x="337" y="1227"/>
                  </a:lnTo>
                  <a:lnTo>
                    <a:pt x="361" y="1210"/>
                  </a:lnTo>
                  <a:lnTo>
                    <a:pt x="387" y="1193"/>
                  </a:lnTo>
                  <a:lnTo>
                    <a:pt x="415" y="1177"/>
                  </a:lnTo>
                  <a:lnTo>
                    <a:pt x="445" y="1161"/>
                  </a:lnTo>
                  <a:lnTo>
                    <a:pt x="478" y="1147"/>
                  </a:lnTo>
                  <a:lnTo>
                    <a:pt x="512" y="1134"/>
                  </a:lnTo>
                  <a:lnTo>
                    <a:pt x="547" y="1122"/>
                  </a:lnTo>
                  <a:lnTo>
                    <a:pt x="566" y="1117"/>
                  </a:lnTo>
                  <a:lnTo>
                    <a:pt x="585" y="1112"/>
                  </a:lnTo>
                  <a:lnTo>
                    <a:pt x="606" y="1107"/>
                  </a:lnTo>
                  <a:lnTo>
                    <a:pt x="627" y="1104"/>
                  </a:lnTo>
                  <a:lnTo>
                    <a:pt x="648" y="1101"/>
                  </a:lnTo>
                  <a:lnTo>
                    <a:pt x="669" y="1098"/>
                  </a:lnTo>
                  <a:lnTo>
                    <a:pt x="691" y="1097"/>
                  </a:lnTo>
                  <a:lnTo>
                    <a:pt x="714" y="1096"/>
                  </a:lnTo>
                  <a:lnTo>
                    <a:pt x="738" y="1095"/>
                  </a:lnTo>
                  <a:lnTo>
                    <a:pt x="763" y="1096"/>
                  </a:lnTo>
                  <a:lnTo>
                    <a:pt x="763" y="1096"/>
                  </a:lnTo>
                  <a:lnTo>
                    <a:pt x="783" y="1097"/>
                  </a:lnTo>
                  <a:lnTo>
                    <a:pt x="803" y="1099"/>
                  </a:lnTo>
                  <a:lnTo>
                    <a:pt x="822" y="1102"/>
                  </a:lnTo>
                  <a:lnTo>
                    <a:pt x="841" y="1106"/>
                  </a:lnTo>
                  <a:lnTo>
                    <a:pt x="859" y="1111"/>
                  </a:lnTo>
                  <a:lnTo>
                    <a:pt x="877" y="1118"/>
                  </a:lnTo>
                  <a:lnTo>
                    <a:pt x="894" y="1124"/>
                  </a:lnTo>
                  <a:lnTo>
                    <a:pt x="910" y="1132"/>
                  </a:lnTo>
                  <a:lnTo>
                    <a:pt x="926" y="1140"/>
                  </a:lnTo>
                  <a:lnTo>
                    <a:pt x="941" y="1149"/>
                  </a:lnTo>
                  <a:lnTo>
                    <a:pt x="955" y="1159"/>
                  </a:lnTo>
                  <a:lnTo>
                    <a:pt x="969" y="1169"/>
                  </a:lnTo>
                  <a:lnTo>
                    <a:pt x="983" y="1180"/>
                  </a:lnTo>
                  <a:lnTo>
                    <a:pt x="997" y="1192"/>
                  </a:lnTo>
                  <a:lnTo>
                    <a:pt x="1009" y="1204"/>
                  </a:lnTo>
                  <a:lnTo>
                    <a:pt x="1020" y="1217"/>
                  </a:lnTo>
                  <a:lnTo>
                    <a:pt x="1020" y="1217"/>
                  </a:lnTo>
                  <a:lnTo>
                    <a:pt x="1038" y="1239"/>
                  </a:lnTo>
                  <a:lnTo>
                    <a:pt x="1053" y="1264"/>
                  </a:lnTo>
                  <a:lnTo>
                    <a:pt x="1068" y="1289"/>
                  </a:lnTo>
                  <a:lnTo>
                    <a:pt x="1081" y="1314"/>
                  </a:lnTo>
                  <a:lnTo>
                    <a:pt x="1092" y="1341"/>
                  </a:lnTo>
                  <a:lnTo>
                    <a:pt x="1102" y="1369"/>
                  </a:lnTo>
                  <a:lnTo>
                    <a:pt x="1110" y="1398"/>
                  </a:lnTo>
                  <a:lnTo>
                    <a:pt x="1117" y="1427"/>
                  </a:lnTo>
                  <a:lnTo>
                    <a:pt x="1122" y="1457"/>
                  </a:lnTo>
                  <a:lnTo>
                    <a:pt x="1126" y="1487"/>
                  </a:lnTo>
                  <a:lnTo>
                    <a:pt x="1129" y="1519"/>
                  </a:lnTo>
                  <a:lnTo>
                    <a:pt x="1130" y="1549"/>
                  </a:lnTo>
                  <a:lnTo>
                    <a:pt x="1129" y="1580"/>
                  </a:lnTo>
                  <a:lnTo>
                    <a:pt x="1125" y="1610"/>
                  </a:lnTo>
                  <a:lnTo>
                    <a:pt x="1122" y="1641"/>
                  </a:lnTo>
                  <a:lnTo>
                    <a:pt x="1116" y="1672"/>
                  </a:lnTo>
                  <a:lnTo>
                    <a:pt x="1109" y="1701"/>
                  </a:lnTo>
                  <a:lnTo>
                    <a:pt x="1101" y="1730"/>
                  </a:lnTo>
                  <a:lnTo>
                    <a:pt x="1091" y="1759"/>
                  </a:lnTo>
                  <a:lnTo>
                    <a:pt x="1080" y="1787"/>
                  </a:lnTo>
                  <a:lnTo>
                    <a:pt x="1067" y="1814"/>
                  </a:lnTo>
                  <a:lnTo>
                    <a:pt x="1053" y="1839"/>
                  </a:lnTo>
                  <a:lnTo>
                    <a:pt x="1037" y="1864"/>
                  </a:lnTo>
                  <a:lnTo>
                    <a:pt x="1019" y="1887"/>
                  </a:lnTo>
                  <a:lnTo>
                    <a:pt x="1001" y="1909"/>
                  </a:lnTo>
                  <a:lnTo>
                    <a:pt x="979" y="1930"/>
                  </a:lnTo>
                  <a:lnTo>
                    <a:pt x="957" y="1948"/>
                  </a:lnTo>
                  <a:lnTo>
                    <a:pt x="934" y="1965"/>
                  </a:lnTo>
                  <a:lnTo>
                    <a:pt x="922" y="1973"/>
                  </a:lnTo>
                  <a:lnTo>
                    <a:pt x="909" y="1980"/>
                  </a:lnTo>
                  <a:lnTo>
                    <a:pt x="896" y="1987"/>
                  </a:lnTo>
                  <a:lnTo>
                    <a:pt x="883" y="1993"/>
                  </a:lnTo>
                  <a:lnTo>
                    <a:pt x="869" y="1999"/>
                  </a:lnTo>
                  <a:lnTo>
                    <a:pt x="854" y="2004"/>
                  </a:lnTo>
                  <a:lnTo>
                    <a:pt x="840" y="2008"/>
                  </a:lnTo>
                  <a:lnTo>
                    <a:pt x="825" y="2012"/>
                  </a:lnTo>
                  <a:lnTo>
                    <a:pt x="825" y="2012"/>
                  </a:lnTo>
                  <a:lnTo>
                    <a:pt x="802" y="2017"/>
                  </a:lnTo>
                  <a:lnTo>
                    <a:pt x="779" y="2021"/>
                  </a:lnTo>
                  <a:lnTo>
                    <a:pt x="757" y="2024"/>
                  </a:lnTo>
                  <a:lnTo>
                    <a:pt x="735" y="2026"/>
                  </a:lnTo>
                  <a:lnTo>
                    <a:pt x="712" y="2027"/>
                  </a:lnTo>
                  <a:lnTo>
                    <a:pt x="691" y="2027"/>
                  </a:lnTo>
                  <a:lnTo>
                    <a:pt x="670" y="2026"/>
                  </a:lnTo>
                  <a:lnTo>
                    <a:pt x="649" y="2025"/>
                  </a:lnTo>
                  <a:lnTo>
                    <a:pt x="628" y="2022"/>
                  </a:lnTo>
                  <a:lnTo>
                    <a:pt x="608" y="2019"/>
                  </a:lnTo>
                  <a:lnTo>
                    <a:pt x="587" y="2016"/>
                  </a:lnTo>
                  <a:lnTo>
                    <a:pt x="567" y="2012"/>
                  </a:lnTo>
                  <a:lnTo>
                    <a:pt x="529" y="2002"/>
                  </a:lnTo>
                  <a:lnTo>
                    <a:pt x="491" y="1991"/>
                  </a:lnTo>
                  <a:lnTo>
                    <a:pt x="454" y="1979"/>
                  </a:lnTo>
                  <a:lnTo>
                    <a:pt x="419" y="1966"/>
                  </a:lnTo>
                  <a:lnTo>
                    <a:pt x="353" y="1941"/>
                  </a:lnTo>
                  <a:lnTo>
                    <a:pt x="321" y="1929"/>
                  </a:lnTo>
                  <a:lnTo>
                    <a:pt x="292" y="1918"/>
                  </a:lnTo>
                  <a:lnTo>
                    <a:pt x="263" y="1908"/>
                  </a:lnTo>
                  <a:lnTo>
                    <a:pt x="236" y="1901"/>
                  </a:lnTo>
                  <a:lnTo>
                    <a:pt x="223" y="1898"/>
                  </a:lnTo>
                  <a:lnTo>
                    <a:pt x="210" y="1896"/>
                  </a:lnTo>
                  <a:lnTo>
                    <a:pt x="198" y="1895"/>
                  </a:lnTo>
                  <a:lnTo>
                    <a:pt x="185" y="1894"/>
                  </a:lnTo>
                  <a:lnTo>
                    <a:pt x="174" y="1895"/>
                  </a:lnTo>
                  <a:lnTo>
                    <a:pt x="162" y="1896"/>
                  </a:lnTo>
                  <a:lnTo>
                    <a:pt x="151" y="1898"/>
                  </a:lnTo>
                  <a:lnTo>
                    <a:pt x="141" y="1902"/>
                  </a:lnTo>
                  <a:lnTo>
                    <a:pt x="131" y="1906"/>
                  </a:lnTo>
                  <a:lnTo>
                    <a:pt x="121" y="1911"/>
                  </a:lnTo>
                  <a:lnTo>
                    <a:pt x="112" y="1919"/>
                  </a:lnTo>
                  <a:lnTo>
                    <a:pt x="102" y="1927"/>
                  </a:lnTo>
                  <a:lnTo>
                    <a:pt x="94" y="1936"/>
                  </a:lnTo>
                  <a:lnTo>
                    <a:pt x="85" y="1947"/>
                  </a:lnTo>
                  <a:lnTo>
                    <a:pt x="77" y="1959"/>
                  </a:lnTo>
                  <a:lnTo>
                    <a:pt x="70" y="1972"/>
                  </a:lnTo>
                  <a:lnTo>
                    <a:pt x="63" y="1987"/>
                  </a:lnTo>
                  <a:lnTo>
                    <a:pt x="55" y="2004"/>
                  </a:lnTo>
                  <a:lnTo>
                    <a:pt x="49" y="2022"/>
                  </a:lnTo>
                  <a:lnTo>
                    <a:pt x="42" y="2042"/>
                  </a:lnTo>
                  <a:lnTo>
                    <a:pt x="37" y="2064"/>
                  </a:lnTo>
                  <a:lnTo>
                    <a:pt x="32" y="2088"/>
                  </a:lnTo>
                  <a:lnTo>
                    <a:pt x="27" y="2113"/>
                  </a:lnTo>
                  <a:lnTo>
                    <a:pt x="22" y="2140"/>
                  </a:lnTo>
                  <a:lnTo>
                    <a:pt x="18" y="2169"/>
                  </a:lnTo>
                  <a:lnTo>
                    <a:pt x="15" y="2201"/>
                  </a:lnTo>
                  <a:lnTo>
                    <a:pt x="9" y="2270"/>
                  </a:lnTo>
                  <a:lnTo>
                    <a:pt x="4" y="2348"/>
                  </a:lnTo>
                  <a:lnTo>
                    <a:pt x="1" y="2434"/>
                  </a:lnTo>
                  <a:lnTo>
                    <a:pt x="1" y="243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: Shape 83"/>
            <p:cNvSpPr>
              <a:spLocks/>
            </p:cNvSpPr>
            <p:nvPr/>
          </p:nvSpPr>
          <p:spPr bwMode="auto">
            <a:xfrm>
              <a:off x="4032072" y="1545636"/>
              <a:ext cx="1098336" cy="615069"/>
            </a:xfrm>
            <a:custGeom>
              <a:avLst/>
              <a:gdLst>
                <a:gd name="T0" fmla="*/ 4129 w 5251"/>
                <a:gd name="T1" fmla="*/ 2298 h 2941"/>
                <a:gd name="T2" fmla="*/ 4171 w 5251"/>
                <a:gd name="T3" fmla="*/ 2022 h 2941"/>
                <a:gd name="T4" fmla="*/ 4240 w 5251"/>
                <a:gd name="T5" fmla="*/ 1890 h 2941"/>
                <a:gd name="T6" fmla="*/ 4325 w 5251"/>
                <a:gd name="T7" fmla="*/ 1843 h 2941"/>
                <a:gd name="T8" fmla="*/ 4492 w 5251"/>
                <a:gd name="T9" fmla="*/ 1877 h 2941"/>
                <a:gd name="T10" fmla="*/ 4801 w 5251"/>
                <a:gd name="T11" fmla="*/ 1975 h 2941"/>
                <a:gd name="T12" fmla="*/ 4984 w 5251"/>
                <a:gd name="T13" fmla="*/ 1966 h 2941"/>
                <a:gd name="T14" fmla="*/ 5139 w 5251"/>
                <a:gd name="T15" fmla="*/ 1872 h 2941"/>
                <a:gd name="T16" fmla="*/ 5241 w 5251"/>
                <a:gd name="T17" fmla="*/ 1658 h 2941"/>
                <a:gd name="T18" fmla="*/ 5235 w 5251"/>
                <a:gd name="T19" fmla="*/ 1411 h 2941"/>
                <a:gd name="T20" fmla="*/ 5144 w 5251"/>
                <a:gd name="T21" fmla="*/ 1237 h 2941"/>
                <a:gd name="T22" fmla="*/ 5030 w 5251"/>
                <a:gd name="T23" fmla="*/ 1163 h 2941"/>
                <a:gd name="T24" fmla="*/ 4863 w 5251"/>
                <a:gd name="T25" fmla="*/ 1146 h 2941"/>
                <a:gd name="T26" fmla="*/ 4618 w 5251"/>
                <a:gd name="T27" fmla="*/ 1215 h 2941"/>
                <a:gd name="T28" fmla="*/ 4399 w 5251"/>
                <a:gd name="T29" fmla="*/ 1376 h 2941"/>
                <a:gd name="T30" fmla="*/ 4302 w 5251"/>
                <a:gd name="T31" fmla="*/ 1418 h 2941"/>
                <a:gd name="T32" fmla="*/ 4220 w 5251"/>
                <a:gd name="T33" fmla="*/ 1346 h 2941"/>
                <a:gd name="T34" fmla="*/ 4155 w 5251"/>
                <a:gd name="T35" fmla="*/ 1077 h 2941"/>
                <a:gd name="T36" fmla="*/ 4126 w 5251"/>
                <a:gd name="T37" fmla="*/ 537 h 2941"/>
                <a:gd name="T38" fmla="*/ 1237 w 5251"/>
                <a:gd name="T39" fmla="*/ 252 h 2941"/>
                <a:gd name="T40" fmla="*/ 1212 w 5251"/>
                <a:gd name="T41" fmla="*/ 972 h 2941"/>
                <a:gd name="T42" fmla="*/ 1161 w 5251"/>
                <a:gd name="T43" fmla="*/ 1145 h 2941"/>
                <a:gd name="T44" fmla="*/ 1099 w 5251"/>
                <a:gd name="T45" fmla="*/ 1186 h 2941"/>
                <a:gd name="T46" fmla="*/ 914 w 5251"/>
                <a:gd name="T47" fmla="*/ 1118 h 2941"/>
                <a:gd name="T48" fmla="*/ 605 w 5251"/>
                <a:gd name="T49" fmla="*/ 985 h 2941"/>
                <a:gd name="T50" fmla="*/ 395 w 5251"/>
                <a:gd name="T51" fmla="*/ 972 h 2941"/>
                <a:gd name="T52" fmla="*/ 191 w 5251"/>
                <a:gd name="T53" fmla="*/ 1046 h 2941"/>
                <a:gd name="T54" fmla="*/ 61 w 5251"/>
                <a:gd name="T55" fmla="*/ 1192 h 2941"/>
                <a:gd name="T56" fmla="*/ 3 w 5251"/>
                <a:gd name="T57" fmla="*/ 1378 h 2941"/>
                <a:gd name="T58" fmla="*/ 17 w 5251"/>
                <a:gd name="T59" fmla="*/ 1574 h 2941"/>
                <a:gd name="T60" fmla="*/ 100 w 5251"/>
                <a:gd name="T61" fmla="*/ 1747 h 2941"/>
                <a:gd name="T62" fmla="*/ 252 w 5251"/>
                <a:gd name="T63" fmla="*/ 1867 h 2941"/>
                <a:gd name="T64" fmla="*/ 443 w 5251"/>
                <a:gd name="T65" fmla="*/ 1903 h 2941"/>
                <a:gd name="T66" fmla="*/ 656 w 5251"/>
                <a:gd name="T67" fmla="*/ 1856 h 2941"/>
                <a:gd name="T68" fmla="*/ 1004 w 5251"/>
                <a:gd name="T69" fmla="*/ 1659 h 2941"/>
                <a:gd name="T70" fmla="*/ 1138 w 5251"/>
                <a:gd name="T71" fmla="*/ 1639 h 2941"/>
                <a:gd name="T72" fmla="*/ 1239 w 5251"/>
                <a:gd name="T73" fmla="*/ 1746 h 2941"/>
                <a:gd name="T74" fmla="*/ 1270 w 5251"/>
                <a:gd name="T75" fmla="*/ 1967 h 2941"/>
                <a:gd name="T76" fmla="*/ 1248 w 5251"/>
                <a:gd name="T77" fmla="*/ 2906 h 2941"/>
                <a:gd name="T78" fmla="*/ 1956 w 5251"/>
                <a:gd name="T79" fmla="*/ 2919 h 2941"/>
                <a:gd name="T80" fmla="*/ 2203 w 5251"/>
                <a:gd name="T81" fmla="*/ 2869 h 2941"/>
                <a:gd name="T82" fmla="*/ 2295 w 5251"/>
                <a:gd name="T83" fmla="*/ 2787 h 2941"/>
                <a:gd name="T84" fmla="*/ 2312 w 5251"/>
                <a:gd name="T85" fmla="*/ 2688 h 2941"/>
                <a:gd name="T86" fmla="*/ 2181 w 5251"/>
                <a:gd name="T87" fmla="*/ 2443 h 2941"/>
                <a:gd name="T88" fmla="*/ 2095 w 5251"/>
                <a:gd name="T89" fmla="*/ 2199 h 2941"/>
                <a:gd name="T90" fmla="*/ 2130 w 5251"/>
                <a:gd name="T91" fmla="*/ 1932 h 2941"/>
                <a:gd name="T92" fmla="*/ 2266 w 5251"/>
                <a:gd name="T93" fmla="*/ 1716 h 2941"/>
                <a:gd name="T94" fmla="*/ 2466 w 5251"/>
                <a:gd name="T95" fmla="*/ 1600 h 2941"/>
                <a:gd name="T96" fmla="*/ 2696 w 5251"/>
                <a:gd name="T97" fmla="*/ 1581 h 2941"/>
                <a:gd name="T98" fmla="*/ 2919 w 5251"/>
                <a:gd name="T99" fmla="*/ 1652 h 2941"/>
                <a:gd name="T100" fmla="*/ 3100 w 5251"/>
                <a:gd name="T101" fmla="*/ 1810 h 2941"/>
                <a:gd name="T102" fmla="*/ 3202 w 5251"/>
                <a:gd name="T103" fmla="*/ 2049 h 2941"/>
                <a:gd name="T104" fmla="*/ 3202 w 5251"/>
                <a:gd name="T105" fmla="*/ 2260 h 2941"/>
                <a:gd name="T106" fmla="*/ 3090 w 5251"/>
                <a:gd name="T107" fmla="*/ 2490 h 2941"/>
                <a:gd name="T108" fmla="*/ 2963 w 5251"/>
                <a:gd name="T109" fmla="*/ 2738 h 2941"/>
                <a:gd name="T110" fmla="*/ 3009 w 5251"/>
                <a:gd name="T111" fmla="*/ 2848 h 2941"/>
                <a:gd name="T112" fmla="*/ 3223 w 5251"/>
                <a:gd name="T113" fmla="*/ 2920 h 2941"/>
                <a:gd name="T114" fmla="*/ 3669 w 5251"/>
                <a:gd name="T115" fmla="*/ 2941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51" h="2941">
                  <a:moveTo>
                    <a:pt x="4127" y="2923"/>
                  </a:moveTo>
                  <a:lnTo>
                    <a:pt x="4127" y="2923"/>
                  </a:lnTo>
                  <a:lnTo>
                    <a:pt x="4125" y="2828"/>
                  </a:lnTo>
                  <a:lnTo>
                    <a:pt x="4123" y="2717"/>
                  </a:lnTo>
                  <a:lnTo>
                    <a:pt x="4123" y="2599"/>
                  </a:lnTo>
                  <a:lnTo>
                    <a:pt x="4123" y="2477"/>
                  </a:lnTo>
                  <a:lnTo>
                    <a:pt x="4125" y="2415"/>
                  </a:lnTo>
                  <a:lnTo>
                    <a:pt x="4127" y="2356"/>
                  </a:lnTo>
                  <a:lnTo>
                    <a:pt x="4129" y="2298"/>
                  </a:lnTo>
                  <a:lnTo>
                    <a:pt x="4133" y="2244"/>
                  </a:lnTo>
                  <a:lnTo>
                    <a:pt x="4138" y="2193"/>
                  </a:lnTo>
                  <a:lnTo>
                    <a:pt x="4144" y="2145"/>
                  </a:lnTo>
                  <a:lnTo>
                    <a:pt x="4150" y="2103"/>
                  </a:lnTo>
                  <a:lnTo>
                    <a:pt x="4154" y="2084"/>
                  </a:lnTo>
                  <a:lnTo>
                    <a:pt x="4159" y="2067"/>
                  </a:lnTo>
                  <a:lnTo>
                    <a:pt x="4159" y="2067"/>
                  </a:lnTo>
                  <a:lnTo>
                    <a:pt x="4165" y="2043"/>
                  </a:lnTo>
                  <a:lnTo>
                    <a:pt x="4171" y="2022"/>
                  </a:lnTo>
                  <a:lnTo>
                    <a:pt x="4178" y="2003"/>
                  </a:lnTo>
                  <a:lnTo>
                    <a:pt x="4185" y="1984"/>
                  </a:lnTo>
                  <a:lnTo>
                    <a:pt x="4192" y="1967"/>
                  </a:lnTo>
                  <a:lnTo>
                    <a:pt x="4199" y="1952"/>
                  </a:lnTo>
                  <a:lnTo>
                    <a:pt x="4207" y="1937"/>
                  </a:lnTo>
                  <a:lnTo>
                    <a:pt x="4214" y="1924"/>
                  </a:lnTo>
                  <a:lnTo>
                    <a:pt x="4222" y="1911"/>
                  </a:lnTo>
                  <a:lnTo>
                    <a:pt x="4232" y="1900"/>
                  </a:lnTo>
                  <a:lnTo>
                    <a:pt x="4240" y="1890"/>
                  </a:lnTo>
                  <a:lnTo>
                    <a:pt x="4249" y="1881"/>
                  </a:lnTo>
                  <a:lnTo>
                    <a:pt x="4257" y="1873"/>
                  </a:lnTo>
                  <a:lnTo>
                    <a:pt x="4266" y="1866"/>
                  </a:lnTo>
                  <a:lnTo>
                    <a:pt x="4276" y="1860"/>
                  </a:lnTo>
                  <a:lnTo>
                    <a:pt x="4285" y="1855"/>
                  </a:lnTo>
                  <a:lnTo>
                    <a:pt x="4295" y="1851"/>
                  </a:lnTo>
                  <a:lnTo>
                    <a:pt x="4305" y="1847"/>
                  </a:lnTo>
                  <a:lnTo>
                    <a:pt x="4315" y="1845"/>
                  </a:lnTo>
                  <a:lnTo>
                    <a:pt x="4325" y="1843"/>
                  </a:lnTo>
                  <a:lnTo>
                    <a:pt x="4336" y="1842"/>
                  </a:lnTo>
                  <a:lnTo>
                    <a:pt x="4346" y="1841"/>
                  </a:lnTo>
                  <a:lnTo>
                    <a:pt x="4357" y="1842"/>
                  </a:lnTo>
                  <a:lnTo>
                    <a:pt x="4370" y="1842"/>
                  </a:lnTo>
                  <a:lnTo>
                    <a:pt x="4392" y="1846"/>
                  </a:lnTo>
                  <a:lnTo>
                    <a:pt x="4416" y="1851"/>
                  </a:lnTo>
                  <a:lnTo>
                    <a:pt x="4441" y="1858"/>
                  </a:lnTo>
                  <a:lnTo>
                    <a:pt x="4466" y="1867"/>
                  </a:lnTo>
                  <a:lnTo>
                    <a:pt x="4492" y="1877"/>
                  </a:lnTo>
                  <a:lnTo>
                    <a:pt x="4520" y="1887"/>
                  </a:lnTo>
                  <a:lnTo>
                    <a:pt x="4577" y="1910"/>
                  </a:lnTo>
                  <a:lnTo>
                    <a:pt x="4606" y="1922"/>
                  </a:lnTo>
                  <a:lnTo>
                    <a:pt x="4638" y="1933"/>
                  </a:lnTo>
                  <a:lnTo>
                    <a:pt x="4669" y="1944"/>
                  </a:lnTo>
                  <a:lnTo>
                    <a:pt x="4700" y="1954"/>
                  </a:lnTo>
                  <a:lnTo>
                    <a:pt x="4733" y="1962"/>
                  </a:lnTo>
                  <a:lnTo>
                    <a:pt x="4767" y="1969"/>
                  </a:lnTo>
                  <a:lnTo>
                    <a:pt x="4801" y="1975"/>
                  </a:lnTo>
                  <a:lnTo>
                    <a:pt x="4836" y="1978"/>
                  </a:lnTo>
                  <a:lnTo>
                    <a:pt x="4854" y="1979"/>
                  </a:lnTo>
                  <a:lnTo>
                    <a:pt x="4872" y="1979"/>
                  </a:lnTo>
                  <a:lnTo>
                    <a:pt x="4890" y="1979"/>
                  </a:lnTo>
                  <a:lnTo>
                    <a:pt x="4909" y="1978"/>
                  </a:lnTo>
                  <a:lnTo>
                    <a:pt x="4928" y="1976"/>
                  </a:lnTo>
                  <a:lnTo>
                    <a:pt x="4946" y="1973"/>
                  </a:lnTo>
                  <a:lnTo>
                    <a:pt x="4965" y="1970"/>
                  </a:lnTo>
                  <a:lnTo>
                    <a:pt x="4984" y="1966"/>
                  </a:lnTo>
                  <a:lnTo>
                    <a:pt x="4984" y="1966"/>
                  </a:lnTo>
                  <a:lnTo>
                    <a:pt x="4997" y="1962"/>
                  </a:lnTo>
                  <a:lnTo>
                    <a:pt x="5010" y="1958"/>
                  </a:lnTo>
                  <a:lnTo>
                    <a:pt x="5036" y="1948"/>
                  </a:lnTo>
                  <a:lnTo>
                    <a:pt x="5059" y="1937"/>
                  </a:lnTo>
                  <a:lnTo>
                    <a:pt x="5081" y="1923"/>
                  </a:lnTo>
                  <a:lnTo>
                    <a:pt x="5102" y="1907"/>
                  </a:lnTo>
                  <a:lnTo>
                    <a:pt x="5121" y="1891"/>
                  </a:lnTo>
                  <a:lnTo>
                    <a:pt x="5139" y="1872"/>
                  </a:lnTo>
                  <a:lnTo>
                    <a:pt x="5155" y="1853"/>
                  </a:lnTo>
                  <a:lnTo>
                    <a:pt x="5172" y="1832"/>
                  </a:lnTo>
                  <a:lnTo>
                    <a:pt x="5185" y="1810"/>
                  </a:lnTo>
                  <a:lnTo>
                    <a:pt x="5198" y="1786"/>
                  </a:lnTo>
                  <a:lnTo>
                    <a:pt x="5209" y="1761"/>
                  </a:lnTo>
                  <a:lnTo>
                    <a:pt x="5219" y="1736"/>
                  </a:lnTo>
                  <a:lnTo>
                    <a:pt x="5228" y="1711"/>
                  </a:lnTo>
                  <a:lnTo>
                    <a:pt x="5235" y="1684"/>
                  </a:lnTo>
                  <a:lnTo>
                    <a:pt x="5241" y="1658"/>
                  </a:lnTo>
                  <a:lnTo>
                    <a:pt x="5246" y="1630"/>
                  </a:lnTo>
                  <a:lnTo>
                    <a:pt x="5249" y="1602"/>
                  </a:lnTo>
                  <a:lnTo>
                    <a:pt x="5251" y="1575"/>
                  </a:lnTo>
                  <a:lnTo>
                    <a:pt x="5251" y="1547"/>
                  </a:lnTo>
                  <a:lnTo>
                    <a:pt x="5251" y="1519"/>
                  </a:lnTo>
                  <a:lnTo>
                    <a:pt x="5249" y="1491"/>
                  </a:lnTo>
                  <a:lnTo>
                    <a:pt x="5245" y="1464"/>
                  </a:lnTo>
                  <a:lnTo>
                    <a:pt x="5241" y="1437"/>
                  </a:lnTo>
                  <a:lnTo>
                    <a:pt x="5235" y="1411"/>
                  </a:lnTo>
                  <a:lnTo>
                    <a:pt x="5227" y="1385"/>
                  </a:lnTo>
                  <a:lnTo>
                    <a:pt x="5218" y="1359"/>
                  </a:lnTo>
                  <a:lnTo>
                    <a:pt x="5208" y="1335"/>
                  </a:lnTo>
                  <a:lnTo>
                    <a:pt x="5197" y="1312"/>
                  </a:lnTo>
                  <a:lnTo>
                    <a:pt x="5184" y="1290"/>
                  </a:lnTo>
                  <a:lnTo>
                    <a:pt x="5170" y="1269"/>
                  </a:lnTo>
                  <a:lnTo>
                    <a:pt x="5154" y="1249"/>
                  </a:lnTo>
                  <a:lnTo>
                    <a:pt x="5154" y="1249"/>
                  </a:lnTo>
                  <a:lnTo>
                    <a:pt x="5144" y="1237"/>
                  </a:lnTo>
                  <a:lnTo>
                    <a:pt x="5133" y="1227"/>
                  </a:lnTo>
                  <a:lnTo>
                    <a:pt x="5122" y="1216"/>
                  </a:lnTo>
                  <a:lnTo>
                    <a:pt x="5111" y="1207"/>
                  </a:lnTo>
                  <a:lnTo>
                    <a:pt x="5099" y="1198"/>
                  </a:lnTo>
                  <a:lnTo>
                    <a:pt x="5086" y="1190"/>
                  </a:lnTo>
                  <a:lnTo>
                    <a:pt x="5073" y="1182"/>
                  </a:lnTo>
                  <a:lnTo>
                    <a:pt x="5060" y="1175"/>
                  </a:lnTo>
                  <a:lnTo>
                    <a:pt x="5046" y="1168"/>
                  </a:lnTo>
                  <a:lnTo>
                    <a:pt x="5030" y="1163"/>
                  </a:lnTo>
                  <a:lnTo>
                    <a:pt x="5015" y="1158"/>
                  </a:lnTo>
                  <a:lnTo>
                    <a:pt x="5000" y="1153"/>
                  </a:lnTo>
                  <a:lnTo>
                    <a:pt x="4983" y="1150"/>
                  </a:lnTo>
                  <a:lnTo>
                    <a:pt x="4967" y="1147"/>
                  </a:lnTo>
                  <a:lnTo>
                    <a:pt x="4950" y="1146"/>
                  </a:lnTo>
                  <a:lnTo>
                    <a:pt x="4932" y="1145"/>
                  </a:lnTo>
                  <a:lnTo>
                    <a:pt x="4932" y="1145"/>
                  </a:lnTo>
                  <a:lnTo>
                    <a:pt x="4896" y="1144"/>
                  </a:lnTo>
                  <a:lnTo>
                    <a:pt x="4863" y="1146"/>
                  </a:lnTo>
                  <a:lnTo>
                    <a:pt x="4831" y="1149"/>
                  </a:lnTo>
                  <a:lnTo>
                    <a:pt x="4800" y="1153"/>
                  </a:lnTo>
                  <a:lnTo>
                    <a:pt x="4770" y="1159"/>
                  </a:lnTo>
                  <a:lnTo>
                    <a:pt x="4741" y="1166"/>
                  </a:lnTo>
                  <a:lnTo>
                    <a:pt x="4715" y="1174"/>
                  </a:lnTo>
                  <a:lnTo>
                    <a:pt x="4689" y="1183"/>
                  </a:lnTo>
                  <a:lnTo>
                    <a:pt x="4664" y="1193"/>
                  </a:lnTo>
                  <a:lnTo>
                    <a:pt x="4641" y="1204"/>
                  </a:lnTo>
                  <a:lnTo>
                    <a:pt x="4618" y="1215"/>
                  </a:lnTo>
                  <a:lnTo>
                    <a:pt x="4596" y="1227"/>
                  </a:lnTo>
                  <a:lnTo>
                    <a:pt x="4576" y="1240"/>
                  </a:lnTo>
                  <a:lnTo>
                    <a:pt x="4556" y="1253"/>
                  </a:lnTo>
                  <a:lnTo>
                    <a:pt x="4538" y="1266"/>
                  </a:lnTo>
                  <a:lnTo>
                    <a:pt x="4520" y="1280"/>
                  </a:lnTo>
                  <a:lnTo>
                    <a:pt x="4485" y="1306"/>
                  </a:lnTo>
                  <a:lnTo>
                    <a:pt x="4455" y="1331"/>
                  </a:lnTo>
                  <a:lnTo>
                    <a:pt x="4426" y="1355"/>
                  </a:lnTo>
                  <a:lnTo>
                    <a:pt x="4399" y="1376"/>
                  </a:lnTo>
                  <a:lnTo>
                    <a:pt x="4386" y="1386"/>
                  </a:lnTo>
                  <a:lnTo>
                    <a:pt x="4374" y="1394"/>
                  </a:lnTo>
                  <a:lnTo>
                    <a:pt x="4361" y="1401"/>
                  </a:lnTo>
                  <a:lnTo>
                    <a:pt x="4349" y="1407"/>
                  </a:lnTo>
                  <a:lnTo>
                    <a:pt x="4337" y="1412"/>
                  </a:lnTo>
                  <a:lnTo>
                    <a:pt x="4325" y="1416"/>
                  </a:lnTo>
                  <a:lnTo>
                    <a:pt x="4314" y="1417"/>
                  </a:lnTo>
                  <a:lnTo>
                    <a:pt x="4302" y="1418"/>
                  </a:lnTo>
                  <a:lnTo>
                    <a:pt x="4302" y="1418"/>
                  </a:lnTo>
                  <a:lnTo>
                    <a:pt x="4291" y="1416"/>
                  </a:lnTo>
                  <a:lnTo>
                    <a:pt x="4281" y="1413"/>
                  </a:lnTo>
                  <a:lnTo>
                    <a:pt x="4271" y="1407"/>
                  </a:lnTo>
                  <a:lnTo>
                    <a:pt x="4261" y="1401"/>
                  </a:lnTo>
                  <a:lnTo>
                    <a:pt x="4252" y="1393"/>
                  </a:lnTo>
                  <a:lnTo>
                    <a:pt x="4243" y="1383"/>
                  </a:lnTo>
                  <a:lnTo>
                    <a:pt x="4235" y="1371"/>
                  </a:lnTo>
                  <a:lnTo>
                    <a:pt x="4227" y="1359"/>
                  </a:lnTo>
                  <a:lnTo>
                    <a:pt x="4220" y="1346"/>
                  </a:lnTo>
                  <a:lnTo>
                    <a:pt x="4213" y="1331"/>
                  </a:lnTo>
                  <a:lnTo>
                    <a:pt x="4206" y="1316"/>
                  </a:lnTo>
                  <a:lnTo>
                    <a:pt x="4201" y="1300"/>
                  </a:lnTo>
                  <a:lnTo>
                    <a:pt x="4190" y="1266"/>
                  </a:lnTo>
                  <a:lnTo>
                    <a:pt x="4180" y="1229"/>
                  </a:lnTo>
                  <a:lnTo>
                    <a:pt x="4172" y="1191"/>
                  </a:lnTo>
                  <a:lnTo>
                    <a:pt x="4166" y="1153"/>
                  </a:lnTo>
                  <a:lnTo>
                    <a:pt x="4160" y="1115"/>
                  </a:lnTo>
                  <a:lnTo>
                    <a:pt x="4155" y="1077"/>
                  </a:lnTo>
                  <a:lnTo>
                    <a:pt x="4148" y="1009"/>
                  </a:lnTo>
                  <a:lnTo>
                    <a:pt x="4143" y="953"/>
                  </a:lnTo>
                  <a:lnTo>
                    <a:pt x="4143" y="953"/>
                  </a:lnTo>
                  <a:lnTo>
                    <a:pt x="4138" y="887"/>
                  </a:lnTo>
                  <a:lnTo>
                    <a:pt x="4134" y="817"/>
                  </a:lnTo>
                  <a:lnTo>
                    <a:pt x="4131" y="748"/>
                  </a:lnTo>
                  <a:lnTo>
                    <a:pt x="4129" y="677"/>
                  </a:lnTo>
                  <a:lnTo>
                    <a:pt x="4127" y="607"/>
                  </a:lnTo>
                  <a:lnTo>
                    <a:pt x="4126" y="537"/>
                  </a:lnTo>
                  <a:lnTo>
                    <a:pt x="4126" y="401"/>
                  </a:lnTo>
                  <a:lnTo>
                    <a:pt x="4127" y="275"/>
                  </a:lnTo>
                  <a:lnTo>
                    <a:pt x="4129" y="163"/>
                  </a:lnTo>
                  <a:lnTo>
                    <a:pt x="4132" y="71"/>
                  </a:lnTo>
                  <a:lnTo>
                    <a:pt x="4135" y="1"/>
                  </a:lnTo>
                  <a:lnTo>
                    <a:pt x="1239" y="0"/>
                  </a:lnTo>
                  <a:lnTo>
                    <a:pt x="1239" y="0"/>
                  </a:lnTo>
                  <a:lnTo>
                    <a:pt x="1237" y="121"/>
                  </a:lnTo>
                  <a:lnTo>
                    <a:pt x="1237" y="252"/>
                  </a:lnTo>
                  <a:lnTo>
                    <a:pt x="1238" y="389"/>
                  </a:lnTo>
                  <a:lnTo>
                    <a:pt x="1237" y="528"/>
                  </a:lnTo>
                  <a:lnTo>
                    <a:pt x="1236" y="598"/>
                  </a:lnTo>
                  <a:lnTo>
                    <a:pt x="1235" y="666"/>
                  </a:lnTo>
                  <a:lnTo>
                    <a:pt x="1232" y="733"/>
                  </a:lnTo>
                  <a:lnTo>
                    <a:pt x="1229" y="797"/>
                  </a:lnTo>
                  <a:lnTo>
                    <a:pt x="1224" y="859"/>
                  </a:lnTo>
                  <a:lnTo>
                    <a:pt x="1219" y="917"/>
                  </a:lnTo>
                  <a:lnTo>
                    <a:pt x="1212" y="972"/>
                  </a:lnTo>
                  <a:lnTo>
                    <a:pt x="1203" y="1023"/>
                  </a:lnTo>
                  <a:lnTo>
                    <a:pt x="1203" y="1023"/>
                  </a:lnTo>
                  <a:lnTo>
                    <a:pt x="1196" y="1058"/>
                  </a:lnTo>
                  <a:lnTo>
                    <a:pt x="1187" y="1088"/>
                  </a:lnTo>
                  <a:lnTo>
                    <a:pt x="1182" y="1102"/>
                  </a:lnTo>
                  <a:lnTo>
                    <a:pt x="1177" y="1115"/>
                  </a:lnTo>
                  <a:lnTo>
                    <a:pt x="1172" y="1126"/>
                  </a:lnTo>
                  <a:lnTo>
                    <a:pt x="1167" y="1136"/>
                  </a:lnTo>
                  <a:lnTo>
                    <a:pt x="1161" y="1145"/>
                  </a:lnTo>
                  <a:lnTo>
                    <a:pt x="1155" y="1153"/>
                  </a:lnTo>
                  <a:lnTo>
                    <a:pt x="1148" y="1160"/>
                  </a:lnTo>
                  <a:lnTo>
                    <a:pt x="1142" y="1167"/>
                  </a:lnTo>
                  <a:lnTo>
                    <a:pt x="1136" y="1172"/>
                  </a:lnTo>
                  <a:lnTo>
                    <a:pt x="1129" y="1176"/>
                  </a:lnTo>
                  <a:lnTo>
                    <a:pt x="1122" y="1180"/>
                  </a:lnTo>
                  <a:lnTo>
                    <a:pt x="1114" y="1183"/>
                  </a:lnTo>
                  <a:lnTo>
                    <a:pt x="1107" y="1185"/>
                  </a:lnTo>
                  <a:lnTo>
                    <a:pt x="1099" y="1186"/>
                  </a:lnTo>
                  <a:lnTo>
                    <a:pt x="1091" y="1187"/>
                  </a:lnTo>
                  <a:lnTo>
                    <a:pt x="1083" y="1187"/>
                  </a:lnTo>
                  <a:lnTo>
                    <a:pt x="1065" y="1185"/>
                  </a:lnTo>
                  <a:lnTo>
                    <a:pt x="1047" y="1180"/>
                  </a:lnTo>
                  <a:lnTo>
                    <a:pt x="1028" y="1174"/>
                  </a:lnTo>
                  <a:lnTo>
                    <a:pt x="1006" y="1165"/>
                  </a:lnTo>
                  <a:lnTo>
                    <a:pt x="985" y="1155"/>
                  </a:lnTo>
                  <a:lnTo>
                    <a:pt x="962" y="1144"/>
                  </a:lnTo>
                  <a:lnTo>
                    <a:pt x="914" y="1118"/>
                  </a:lnTo>
                  <a:lnTo>
                    <a:pt x="861" y="1088"/>
                  </a:lnTo>
                  <a:lnTo>
                    <a:pt x="833" y="1073"/>
                  </a:lnTo>
                  <a:lnTo>
                    <a:pt x="804" y="1058"/>
                  </a:lnTo>
                  <a:lnTo>
                    <a:pt x="774" y="1044"/>
                  </a:lnTo>
                  <a:lnTo>
                    <a:pt x="742" y="1030"/>
                  </a:lnTo>
                  <a:lnTo>
                    <a:pt x="710" y="1017"/>
                  </a:lnTo>
                  <a:lnTo>
                    <a:pt x="677" y="1005"/>
                  </a:lnTo>
                  <a:lnTo>
                    <a:pt x="642" y="995"/>
                  </a:lnTo>
                  <a:lnTo>
                    <a:pt x="605" y="985"/>
                  </a:lnTo>
                  <a:lnTo>
                    <a:pt x="569" y="977"/>
                  </a:lnTo>
                  <a:lnTo>
                    <a:pt x="531" y="972"/>
                  </a:lnTo>
                  <a:lnTo>
                    <a:pt x="511" y="970"/>
                  </a:lnTo>
                  <a:lnTo>
                    <a:pt x="492" y="969"/>
                  </a:lnTo>
                  <a:lnTo>
                    <a:pt x="471" y="968"/>
                  </a:lnTo>
                  <a:lnTo>
                    <a:pt x="450" y="968"/>
                  </a:lnTo>
                  <a:lnTo>
                    <a:pt x="450" y="968"/>
                  </a:lnTo>
                  <a:lnTo>
                    <a:pt x="422" y="969"/>
                  </a:lnTo>
                  <a:lnTo>
                    <a:pt x="395" y="972"/>
                  </a:lnTo>
                  <a:lnTo>
                    <a:pt x="369" y="975"/>
                  </a:lnTo>
                  <a:lnTo>
                    <a:pt x="343" y="981"/>
                  </a:lnTo>
                  <a:lnTo>
                    <a:pt x="319" y="987"/>
                  </a:lnTo>
                  <a:lnTo>
                    <a:pt x="295" y="995"/>
                  </a:lnTo>
                  <a:lnTo>
                    <a:pt x="273" y="1003"/>
                  </a:lnTo>
                  <a:lnTo>
                    <a:pt x="251" y="1012"/>
                  </a:lnTo>
                  <a:lnTo>
                    <a:pt x="231" y="1023"/>
                  </a:lnTo>
                  <a:lnTo>
                    <a:pt x="210" y="1034"/>
                  </a:lnTo>
                  <a:lnTo>
                    <a:pt x="191" y="1046"/>
                  </a:lnTo>
                  <a:lnTo>
                    <a:pt x="173" y="1059"/>
                  </a:lnTo>
                  <a:lnTo>
                    <a:pt x="156" y="1073"/>
                  </a:lnTo>
                  <a:lnTo>
                    <a:pt x="140" y="1088"/>
                  </a:lnTo>
                  <a:lnTo>
                    <a:pt x="125" y="1104"/>
                  </a:lnTo>
                  <a:lnTo>
                    <a:pt x="110" y="1121"/>
                  </a:lnTo>
                  <a:lnTo>
                    <a:pt x="97" y="1138"/>
                  </a:lnTo>
                  <a:lnTo>
                    <a:pt x="84" y="1155"/>
                  </a:lnTo>
                  <a:lnTo>
                    <a:pt x="72" y="1173"/>
                  </a:lnTo>
                  <a:lnTo>
                    <a:pt x="61" y="1192"/>
                  </a:lnTo>
                  <a:lnTo>
                    <a:pt x="51" y="1211"/>
                  </a:lnTo>
                  <a:lnTo>
                    <a:pt x="42" y="1231"/>
                  </a:lnTo>
                  <a:lnTo>
                    <a:pt x="34" y="1252"/>
                  </a:lnTo>
                  <a:lnTo>
                    <a:pt x="27" y="1272"/>
                  </a:lnTo>
                  <a:lnTo>
                    <a:pt x="20" y="1293"/>
                  </a:lnTo>
                  <a:lnTo>
                    <a:pt x="15" y="1314"/>
                  </a:lnTo>
                  <a:lnTo>
                    <a:pt x="10" y="1335"/>
                  </a:lnTo>
                  <a:lnTo>
                    <a:pt x="6" y="1356"/>
                  </a:lnTo>
                  <a:lnTo>
                    <a:pt x="3" y="1378"/>
                  </a:lnTo>
                  <a:lnTo>
                    <a:pt x="1" y="1401"/>
                  </a:lnTo>
                  <a:lnTo>
                    <a:pt x="0" y="1422"/>
                  </a:lnTo>
                  <a:lnTo>
                    <a:pt x="0" y="1444"/>
                  </a:lnTo>
                  <a:lnTo>
                    <a:pt x="1" y="1466"/>
                  </a:lnTo>
                  <a:lnTo>
                    <a:pt x="2" y="1487"/>
                  </a:lnTo>
                  <a:lnTo>
                    <a:pt x="4" y="1509"/>
                  </a:lnTo>
                  <a:lnTo>
                    <a:pt x="8" y="1531"/>
                  </a:lnTo>
                  <a:lnTo>
                    <a:pt x="12" y="1553"/>
                  </a:lnTo>
                  <a:lnTo>
                    <a:pt x="17" y="1574"/>
                  </a:lnTo>
                  <a:lnTo>
                    <a:pt x="22" y="1595"/>
                  </a:lnTo>
                  <a:lnTo>
                    <a:pt x="29" y="1615"/>
                  </a:lnTo>
                  <a:lnTo>
                    <a:pt x="36" y="1635"/>
                  </a:lnTo>
                  <a:lnTo>
                    <a:pt x="45" y="1656"/>
                  </a:lnTo>
                  <a:lnTo>
                    <a:pt x="54" y="1675"/>
                  </a:lnTo>
                  <a:lnTo>
                    <a:pt x="64" y="1694"/>
                  </a:lnTo>
                  <a:lnTo>
                    <a:pt x="75" y="1712"/>
                  </a:lnTo>
                  <a:lnTo>
                    <a:pt x="88" y="1730"/>
                  </a:lnTo>
                  <a:lnTo>
                    <a:pt x="100" y="1747"/>
                  </a:lnTo>
                  <a:lnTo>
                    <a:pt x="114" y="1763"/>
                  </a:lnTo>
                  <a:lnTo>
                    <a:pt x="128" y="1779"/>
                  </a:lnTo>
                  <a:lnTo>
                    <a:pt x="143" y="1795"/>
                  </a:lnTo>
                  <a:lnTo>
                    <a:pt x="159" y="1809"/>
                  </a:lnTo>
                  <a:lnTo>
                    <a:pt x="176" y="1822"/>
                  </a:lnTo>
                  <a:lnTo>
                    <a:pt x="193" y="1835"/>
                  </a:lnTo>
                  <a:lnTo>
                    <a:pt x="213" y="1847"/>
                  </a:lnTo>
                  <a:lnTo>
                    <a:pt x="232" y="1857"/>
                  </a:lnTo>
                  <a:lnTo>
                    <a:pt x="252" y="1867"/>
                  </a:lnTo>
                  <a:lnTo>
                    <a:pt x="273" y="1875"/>
                  </a:lnTo>
                  <a:lnTo>
                    <a:pt x="295" y="1883"/>
                  </a:lnTo>
                  <a:lnTo>
                    <a:pt x="317" y="1889"/>
                  </a:lnTo>
                  <a:lnTo>
                    <a:pt x="341" y="1895"/>
                  </a:lnTo>
                  <a:lnTo>
                    <a:pt x="366" y="1899"/>
                  </a:lnTo>
                  <a:lnTo>
                    <a:pt x="391" y="1902"/>
                  </a:lnTo>
                  <a:lnTo>
                    <a:pt x="417" y="1903"/>
                  </a:lnTo>
                  <a:lnTo>
                    <a:pt x="443" y="1903"/>
                  </a:lnTo>
                  <a:lnTo>
                    <a:pt x="443" y="1903"/>
                  </a:lnTo>
                  <a:lnTo>
                    <a:pt x="467" y="1902"/>
                  </a:lnTo>
                  <a:lnTo>
                    <a:pt x="492" y="1900"/>
                  </a:lnTo>
                  <a:lnTo>
                    <a:pt x="516" y="1896"/>
                  </a:lnTo>
                  <a:lnTo>
                    <a:pt x="539" y="1892"/>
                  </a:lnTo>
                  <a:lnTo>
                    <a:pt x="563" y="1887"/>
                  </a:lnTo>
                  <a:lnTo>
                    <a:pt x="586" y="1880"/>
                  </a:lnTo>
                  <a:lnTo>
                    <a:pt x="609" y="1873"/>
                  </a:lnTo>
                  <a:lnTo>
                    <a:pt x="633" y="1865"/>
                  </a:lnTo>
                  <a:lnTo>
                    <a:pt x="656" y="1856"/>
                  </a:lnTo>
                  <a:lnTo>
                    <a:pt x="678" y="1847"/>
                  </a:lnTo>
                  <a:lnTo>
                    <a:pt x="722" y="1827"/>
                  </a:lnTo>
                  <a:lnTo>
                    <a:pt x="765" y="1805"/>
                  </a:lnTo>
                  <a:lnTo>
                    <a:pt x="806" y="1782"/>
                  </a:lnTo>
                  <a:lnTo>
                    <a:pt x="845" y="1759"/>
                  </a:lnTo>
                  <a:lnTo>
                    <a:pt x="882" y="1736"/>
                  </a:lnTo>
                  <a:lnTo>
                    <a:pt x="949" y="1694"/>
                  </a:lnTo>
                  <a:lnTo>
                    <a:pt x="978" y="1675"/>
                  </a:lnTo>
                  <a:lnTo>
                    <a:pt x="1004" y="1659"/>
                  </a:lnTo>
                  <a:lnTo>
                    <a:pt x="1028" y="1645"/>
                  </a:lnTo>
                  <a:lnTo>
                    <a:pt x="1048" y="1636"/>
                  </a:lnTo>
                  <a:lnTo>
                    <a:pt x="1048" y="1636"/>
                  </a:lnTo>
                  <a:lnTo>
                    <a:pt x="1063" y="1632"/>
                  </a:lnTo>
                  <a:lnTo>
                    <a:pt x="1078" y="1629"/>
                  </a:lnTo>
                  <a:lnTo>
                    <a:pt x="1094" y="1629"/>
                  </a:lnTo>
                  <a:lnTo>
                    <a:pt x="1109" y="1630"/>
                  </a:lnTo>
                  <a:lnTo>
                    <a:pt x="1123" y="1634"/>
                  </a:lnTo>
                  <a:lnTo>
                    <a:pt x="1138" y="1639"/>
                  </a:lnTo>
                  <a:lnTo>
                    <a:pt x="1153" y="1646"/>
                  </a:lnTo>
                  <a:lnTo>
                    <a:pt x="1166" y="1655"/>
                  </a:lnTo>
                  <a:lnTo>
                    <a:pt x="1179" y="1665"/>
                  </a:lnTo>
                  <a:lnTo>
                    <a:pt x="1191" y="1676"/>
                  </a:lnTo>
                  <a:lnTo>
                    <a:pt x="1202" y="1688"/>
                  </a:lnTo>
                  <a:lnTo>
                    <a:pt x="1213" y="1701"/>
                  </a:lnTo>
                  <a:lnTo>
                    <a:pt x="1223" y="1716"/>
                  </a:lnTo>
                  <a:lnTo>
                    <a:pt x="1231" y="1730"/>
                  </a:lnTo>
                  <a:lnTo>
                    <a:pt x="1239" y="1746"/>
                  </a:lnTo>
                  <a:lnTo>
                    <a:pt x="1246" y="1762"/>
                  </a:lnTo>
                  <a:lnTo>
                    <a:pt x="1246" y="1762"/>
                  </a:lnTo>
                  <a:lnTo>
                    <a:pt x="1253" y="1784"/>
                  </a:lnTo>
                  <a:lnTo>
                    <a:pt x="1258" y="1808"/>
                  </a:lnTo>
                  <a:lnTo>
                    <a:pt x="1263" y="1835"/>
                  </a:lnTo>
                  <a:lnTo>
                    <a:pt x="1266" y="1865"/>
                  </a:lnTo>
                  <a:lnTo>
                    <a:pt x="1268" y="1896"/>
                  </a:lnTo>
                  <a:lnTo>
                    <a:pt x="1270" y="1931"/>
                  </a:lnTo>
                  <a:lnTo>
                    <a:pt x="1270" y="1967"/>
                  </a:lnTo>
                  <a:lnTo>
                    <a:pt x="1270" y="2005"/>
                  </a:lnTo>
                  <a:lnTo>
                    <a:pt x="1269" y="2085"/>
                  </a:lnTo>
                  <a:lnTo>
                    <a:pt x="1266" y="2167"/>
                  </a:lnTo>
                  <a:lnTo>
                    <a:pt x="1263" y="2252"/>
                  </a:lnTo>
                  <a:lnTo>
                    <a:pt x="1261" y="2336"/>
                  </a:lnTo>
                  <a:lnTo>
                    <a:pt x="1261" y="2336"/>
                  </a:lnTo>
                  <a:lnTo>
                    <a:pt x="1254" y="2610"/>
                  </a:lnTo>
                  <a:lnTo>
                    <a:pt x="1248" y="2906"/>
                  </a:lnTo>
                  <a:lnTo>
                    <a:pt x="1248" y="2906"/>
                  </a:lnTo>
                  <a:lnTo>
                    <a:pt x="1354" y="2912"/>
                  </a:lnTo>
                  <a:lnTo>
                    <a:pt x="1483" y="2919"/>
                  </a:lnTo>
                  <a:lnTo>
                    <a:pt x="1554" y="2922"/>
                  </a:lnTo>
                  <a:lnTo>
                    <a:pt x="1627" y="2925"/>
                  </a:lnTo>
                  <a:lnTo>
                    <a:pt x="1702" y="2926"/>
                  </a:lnTo>
                  <a:lnTo>
                    <a:pt x="1776" y="2926"/>
                  </a:lnTo>
                  <a:lnTo>
                    <a:pt x="1850" y="2925"/>
                  </a:lnTo>
                  <a:lnTo>
                    <a:pt x="1921" y="2922"/>
                  </a:lnTo>
                  <a:lnTo>
                    <a:pt x="1956" y="2919"/>
                  </a:lnTo>
                  <a:lnTo>
                    <a:pt x="1990" y="2916"/>
                  </a:lnTo>
                  <a:lnTo>
                    <a:pt x="2022" y="2913"/>
                  </a:lnTo>
                  <a:lnTo>
                    <a:pt x="2052" y="2909"/>
                  </a:lnTo>
                  <a:lnTo>
                    <a:pt x="2082" y="2904"/>
                  </a:lnTo>
                  <a:lnTo>
                    <a:pt x="2111" y="2898"/>
                  </a:lnTo>
                  <a:lnTo>
                    <a:pt x="2137" y="2892"/>
                  </a:lnTo>
                  <a:lnTo>
                    <a:pt x="2161" y="2885"/>
                  </a:lnTo>
                  <a:lnTo>
                    <a:pt x="2183" y="2877"/>
                  </a:lnTo>
                  <a:lnTo>
                    <a:pt x="2203" y="2869"/>
                  </a:lnTo>
                  <a:lnTo>
                    <a:pt x="2222" y="2859"/>
                  </a:lnTo>
                  <a:lnTo>
                    <a:pt x="2238" y="2848"/>
                  </a:lnTo>
                  <a:lnTo>
                    <a:pt x="2238" y="2848"/>
                  </a:lnTo>
                  <a:lnTo>
                    <a:pt x="2258" y="2830"/>
                  </a:lnTo>
                  <a:lnTo>
                    <a:pt x="2268" y="2821"/>
                  </a:lnTo>
                  <a:lnTo>
                    <a:pt x="2276" y="2813"/>
                  </a:lnTo>
                  <a:lnTo>
                    <a:pt x="2283" y="2804"/>
                  </a:lnTo>
                  <a:lnTo>
                    <a:pt x="2290" y="2795"/>
                  </a:lnTo>
                  <a:lnTo>
                    <a:pt x="2295" y="2787"/>
                  </a:lnTo>
                  <a:lnTo>
                    <a:pt x="2300" y="2778"/>
                  </a:lnTo>
                  <a:lnTo>
                    <a:pt x="2304" y="2769"/>
                  </a:lnTo>
                  <a:lnTo>
                    <a:pt x="2308" y="2760"/>
                  </a:lnTo>
                  <a:lnTo>
                    <a:pt x="2311" y="2752"/>
                  </a:lnTo>
                  <a:lnTo>
                    <a:pt x="2313" y="2743"/>
                  </a:lnTo>
                  <a:lnTo>
                    <a:pt x="2314" y="2734"/>
                  </a:lnTo>
                  <a:lnTo>
                    <a:pt x="2315" y="2725"/>
                  </a:lnTo>
                  <a:lnTo>
                    <a:pt x="2315" y="2706"/>
                  </a:lnTo>
                  <a:lnTo>
                    <a:pt x="2312" y="2688"/>
                  </a:lnTo>
                  <a:lnTo>
                    <a:pt x="2308" y="2670"/>
                  </a:lnTo>
                  <a:lnTo>
                    <a:pt x="2302" y="2652"/>
                  </a:lnTo>
                  <a:lnTo>
                    <a:pt x="2294" y="2633"/>
                  </a:lnTo>
                  <a:lnTo>
                    <a:pt x="2285" y="2614"/>
                  </a:lnTo>
                  <a:lnTo>
                    <a:pt x="2274" y="2595"/>
                  </a:lnTo>
                  <a:lnTo>
                    <a:pt x="2250" y="2553"/>
                  </a:lnTo>
                  <a:lnTo>
                    <a:pt x="2224" y="2511"/>
                  </a:lnTo>
                  <a:lnTo>
                    <a:pt x="2195" y="2467"/>
                  </a:lnTo>
                  <a:lnTo>
                    <a:pt x="2181" y="2443"/>
                  </a:lnTo>
                  <a:lnTo>
                    <a:pt x="2168" y="2419"/>
                  </a:lnTo>
                  <a:lnTo>
                    <a:pt x="2155" y="2394"/>
                  </a:lnTo>
                  <a:lnTo>
                    <a:pt x="2143" y="2369"/>
                  </a:lnTo>
                  <a:lnTo>
                    <a:pt x="2131" y="2343"/>
                  </a:lnTo>
                  <a:lnTo>
                    <a:pt x="2121" y="2315"/>
                  </a:lnTo>
                  <a:lnTo>
                    <a:pt x="2112" y="2287"/>
                  </a:lnTo>
                  <a:lnTo>
                    <a:pt x="2105" y="2259"/>
                  </a:lnTo>
                  <a:lnTo>
                    <a:pt x="2099" y="2229"/>
                  </a:lnTo>
                  <a:lnTo>
                    <a:pt x="2095" y="2199"/>
                  </a:lnTo>
                  <a:lnTo>
                    <a:pt x="2093" y="2166"/>
                  </a:lnTo>
                  <a:lnTo>
                    <a:pt x="2093" y="2133"/>
                  </a:lnTo>
                  <a:lnTo>
                    <a:pt x="2093" y="2133"/>
                  </a:lnTo>
                  <a:lnTo>
                    <a:pt x="2096" y="2097"/>
                  </a:lnTo>
                  <a:lnTo>
                    <a:pt x="2100" y="2061"/>
                  </a:lnTo>
                  <a:lnTo>
                    <a:pt x="2105" y="2026"/>
                  </a:lnTo>
                  <a:lnTo>
                    <a:pt x="2112" y="1994"/>
                  </a:lnTo>
                  <a:lnTo>
                    <a:pt x="2120" y="1962"/>
                  </a:lnTo>
                  <a:lnTo>
                    <a:pt x="2130" y="1932"/>
                  </a:lnTo>
                  <a:lnTo>
                    <a:pt x="2141" y="1902"/>
                  </a:lnTo>
                  <a:lnTo>
                    <a:pt x="2152" y="1875"/>
                  </a:lnTo>
                  <a:lnTo>
                    <a:pt x="2165" y="1848"/>
                  </a:lnTo>
                  <a:lnTo>
                    <a:pt x="2180" y="1823"/>
                  </a:lnTo>
                  <a:lnTo>
                    <a:pt x="2195" y="1800"/>
                  </a:lnTo>
                  <a:lnTo>
                    <a:pt x="2211" y="1776"/>
                  </a:lnTo>
                  <a:lnTo>
                    <a:pt x="2229" y="1755"/>
                  </a:lnTo>
                  <a:lnTo>
                    <a:pt x="2247" y="1735"/>
                  </a:lnTo>
                  <a:lnTo>
                    <a:pt x="2266" y="1716"/>
                  </a:lnTo>
                  <a:lnTo>
                    <a:pt x="2285" y="1698"/>
                  </a:lnTo>
                  <a:lnTo>
                    <a:pt x="2306" y="1682"/>
                  </a:lnTo>
                  <a:lnTo>
                    <a:pt x="2327" y="1667"/>
                  </a:lnTo>
                  <a:lnTo>
                    <a:pt x="2348" y="1653"/>
                  </a:lnTo>
                  <a:lnTo>
                    <a:pt x="2372" y="1639"/>
                  </a:lnTo>
                  <a:lnTo>
                    <a:pt x="2394" y="1628"/>
                  </a:lnTo>
                  <a:lnTo>
                    <a:pt x="2418" y="1617"/>
                  </a:lnTo>
                  <a:lnTo>
                    <a:pt x="2442" y="1608"/>
                  </a:lnTo>
                  <a:lnTo>
                    <a:pt x="2466" y="1600"/>
                  </a:lnTo>
                  <a:lnTo>
                    <a:pt x="2491" y="1593"/>
                  </a:lnTo>
                  <a:lnTo>
                    <a:pt x="2516" y="1588"/>
                  </a:lnTo>
                  <a:lnTo>
                    <a:pt x="2541" y="1583"/>
                  </a:lnTo>
                  <a:lnTo>
                    <a:pt x="2567" y="1580"/>
                  </a:lnTo>
                  <a:lnTo>
                    <a:pt x="2592" y="1578"/>
                  </a:lnTo>
                  <a:lnTo>
                    <a:pt x="2618" y="1577"/>
                  </a:lnTo>
                  <a:lnTo>
                    <a:pt x="2644" y="1577"/>
                  </a:lnTo>
                  <a:lnTo>
                    <a:pt x="2670" y="1578"/>
                  </a:lnTo>
                  <a:lnTo>
                    <a:pt x="2696" y="1581"/>
                  </a:lnTo>
                  <a:lnTo>
                    <a:pt x="2721" y="1584"/>
                  </a:lnTo>
                  <a:lnTo>
                    <a:pt x="2747" y="1589"/>
                  </a:lnTo>
                  <a:lnTo>
                    <a:pt x="2773" y="1594"/>
                  </a:lnTo>
                  <a:lnTo>
                    <a:pt x="2798" y="1601"/>
                  </a:lnTo>
                  <a:lnTo>
                    <a:pt x="2823" y="1609"/>
                  </a:lnTo>
                  <a:lnTo>
                    <a:pt x="2847" y="1618"/>
                  </a:lnTo>
                  <a:lnTo>
                    <a:pt x="2871" y="1628"/>
                  </a:lnTo>
                  <a:lnTo>
                    <a:pt x="2896" y="1639"/>
                  </a:lnTo>
                  <a:lnTo>
                    <a:pt x="2919" y="1652"/>
                  </a:lnTo>
                  <a:lnTo>
                    <a:pt x="2942" y="1665"/>
                  </a:lnTo>
                  <a:lnTo>
                    <a:pt x="2964" y="1680"/>
                  </a:lnTo>
                  <a:lnTo>
                    <a:pt x="2986" y="1695"/>
                  </a:lnTo>
                  <a:lnTo>
                    <a:pt x="3006" y="1711"/>
                  </a:lnTo>
                  <a:lnTo>
                    <a:pt x="3027" y="1729"/>
                  </a:lnTo>
                  <a:lnTo>
                    <a:pt x="3047" y="1747"/>
                  </a:lnTo>
                  <a:lnTo>
                    <a:pt x="3065" y="1767"/>
                  </a:lnTo>
                  <a:lnTo>
                    <a:pt x="3083" y="1788"/>
                  </a:lnTo>
                  <a:lnTo>
                    <a:pt x="3100" y="1810"/>
                  </a:lnTo>
                  <a:lnTo>
                    <a:pt x="3115" y="1832"/>
                  </a:lnTo>
                  <a:lnTo>
                    <a:pt x="3130" y="1856"/>
                  </a:lnTo>
                  <a:lnTo>
                    <a:pt x="3144" y="1880"/>
                  </a:lnTo>
                  <a:lnTo>
                    <a:pt x="3158" y="1906"/>
                  </a:lnTo>
                  <a:lnTo>
                    <a:pt x="3169" y="1933"/>
                  </a:lnTo>
                  <a:lnTo>
                    <a:pt x="3179" y="1961"/>
                  </a:lnTo>
                  <a:lnTo>
                    <a:pt x="3188" y="1989"/>
                  </a:lnTo>
                  <a:lnTo>
                    <a:pt x="3196" y="2019"/>
                  </a:lnTo>
                  <a:lnTo>
                    <a:pt x="3202" y="2049"/>
                  </a:lnTo>
                  <a:lnTo>
                    <a:pt x="3207" y="2081"/>
                  </a:lnTo>
                  <a:lnTo>
                    <a:pt x="3211" y="2113"/>
                  </a:lnTo>
                  <a:lnTo>
                    <a:pt x="3213" y="2147"/>
                  </a:lnTo>
                  <a:lnTo>
                    <a:pt x="3213" y="2181"/>
                  </a:lnTo>
                  <a:lnTo>
                    <a:pt x="3213" y="2181"/>
                  </a:lnTo>
                  <a:lnTo>
                    <a:pt x="3213" y="2201"/>
                  </a:lnTo>
                  <a:lnTo>
                    <a:pt x="3210" y="2221"/>
                  </a:lnTo>
                  <a:lnTo>
                    <a:pt x="3207" y="2240"/>
                  </a:lnTo>
                  <a:lnTo>
                    <a:pt x="3202" y="2260"/>
                  </a:lnTo>
                  <a:lnTo>
                    <a:pt x="3197" y="2279"/>
                  </a:lnTo>
                  <a:lnTo>
                    <a:pt x="3190" y="2299"/>
                  </a:lnTo>
                  <a:lnTo>
                    <a:pt x="3183" y="2318"/>
                  </a:lnTo>
                  <a:lnTo>
                    <a:pt x="3175" y="2338"/>
                  </a:lnTo>
                  <a:lnTo>
                    <a:pt x="3166" y="2358"/>
                  </a:lnTo>
                  <a:lnTo>
                    <a:pt x="3155" y="2377"/>
                  </a:lnTo>
                  <a:lnTo>
                    <a:pt x="3134" y="2415"/>
                  </a:lnTo>
                  <a:lnTo>
                    <a:pt x="3112" y="2453"/>
                  </a:lnTo>
                  <a:lnTo>
                    <a:pt x="3090" y="2490"/>
                  </a:lnTo>
                  <a:lnTo>
                    <a:pt x="3044" y="2561"/>
                  </a:lnTo>
                  <a:lnTo>
                    <a:pt x="3024" y="2597"/>
                  </a:lnTo>
                  <a:lnTo>
                    <a:pt x="3004" y="2630"/>
                  </a:lnTo>
                  <a:lnTo>
                    <a:pt x="2987" y="2662"/>
                  </a:lnTo>
                  <a:lnTo>
                    <a:pt x="2981" y="2678"/>
                  </a:lnTo>
                  <a:lnTo>
                    <a:pt x="2975" y="2693"/>
                  </a:lnTo>
                  <a:lnTo>
                    <a:pt x="2970" y="2708"/>
                  </a:lnTo>
                  <a:lnTo>
                    <a:pt x="2966" y="2724"/>
                  </a:lnTo>
                  <a:lnTo>
                    <a:pt x="2963" y="2738"/>
                  </a:lnTo>
                  <a:lnTo>
                    <a:pt x="2962" y="2752"/>
                  </a:lnTo>
                  <a:lnTo>
                    <a:pt x="2962" y="2766"/>
                  </a:lnTo>
                  <a:lnTo>
                    <a:pt x="2964" y="2779"/>
                  </a:lnTo>
                  <a:lnTo>
                    <a:pt x="2967" y="2792"/>
                  </a:lnTo>
                  <a:lnTo>
                    <a:pt x="2972" y="2804"/>
                  </a:lnTo>
                  <a:lnTo>
                    <a:pt x="2978" y="2816"/>
                  </a:lnTo>
                  <a:lnTo>
                    <a:pt x="2986" y="2827"/>
                  </a:lnTo>
                  <a:lnTo>
                    <a:pt x="2996" y="2838"/>
                  </a:lnTo>
                  <a:lnTo>
                    <a:pt x="3009" y="2848"/>
                  </a:lnTo>
                  <a:lnTo>
                    <a:pt x="3024" y="2859"/>
                  </a:lnTo>
                  <a:lnTo>
                    <a:pt x="3040" y="2869"/>
                  </a:lnTo>
                  <a:lnTo>
                    <a:pt x="3059" y="2878"/>
                  </a:lnTo>
                  <a:lnTo>
                    <a:pt x="3080" y="2886"/>
                  </a:lnTo>
                  <a:lnTo>
                    <a:pt x="3103" y="2894"/>
                  </a:lnTo>
                  <a:lnTo>
                    <a:pt x="3129" y="2901"/>
                  </a:lnTo>
                  <a:lnTo>
                    <a:pt x="3158" y="2908"/>
                  </a:lnTo>
                  <a:lnTo>
                    <a:pt x="3189" y="2914"/>
                  </a:lnTo>
                  <a:lnTo>
                    <a:pt x="3223" y="2920"/>
                  </a:lnTo>
                  <a:lnTo>
                    <a:pt x="3260" y="2925"/>
                  </a:lnTo>
                  <a:lnTo>
                    <a:pt x="3300" y="2929"/>
                  </a:lnTo>
                  <a:lnTo>
                    <a:pt x="3343" y="2933"/>
                  </a:lnTo>
                  <a:lnTo>
                    <a:pt x="3388" y="2936"/>
                  </a:lnTo>
                  <a:lnTo>
                    <a:pt x="3438" y="2938"/>
                  </a:lnTo>
                  <a:lnTo>
                    <a:pt x="3491" y="2940"/>
                  </a:lnTo>
                  <a:lnTo>
                    <a:pt x="3546" y="2941"/>
                  </a:lnTo>
                  <a:lnTo>
                    <a:pt x="3606" y="2941"/>
                  </a:lnTo>
                  <a:lnTo>
                    <a:pt x="3669" y="2941"/>
                  </a:lnTo>
                  <a:lnTo>
                    <a:pt x="3736" y="2940"/>
                  </a:lnTo>
                  <a:lnTo>
                    <a:pt x="3806" y="2938"/>
                  </a:lnTo>
                  <a:lnTo>
                    <a:pt x="3880" y="2936"/>
                  </a:lnTo>
                  <a:lnTo>
                    <a:pt x="3958" y="2932"/>
                  </a:lnTo>
                  <a:lnTo>
                    <a:pt x="4127" y="2923"/>
                  </a:lnTo>
                  <a:lnTo>
                    <a:pt x="4127" y="292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: Shape 79"/>
            <p:cNvSpPr>
              <a:spLocks/>
            </p:cNvSpPr>
            <p:nvPr/>
          </p:nvSpPr>
          <p:spPr bwMode="auto">
            <a:xfrm>
              <a:off x="3675375" y="1545636"/>
              <a:ext cx="611931" cy="842058"/>
            </a:xfrm>
            <a:custGeom>
              <a:avLst/>
              <a:gdLst>
                <a:gd name="T0" fmla="*/ 2913 w 2926"/>
                <a:gd name="T1" fmla="*/ 1800 h 4023"/>
                <a:gd name="T2" fmla="*/ 2872 w 2926"/>
                <a:gd name="T3" fmla="*/ 1719 h 4023"/>
                <a:gd name="T4" fmla="*/ 2808 w 2926"/>
                <a:gd name="T5" fmla="*/ 1678 h 4023"/>
                <a:gd name="T6" fmla="*/ 2725 w 2926"/>
                <a:gd name="T7" fmla="*/ 1705 h 4023"/>
                <a:gd name="T8" fmla="*/ 2472 w 2926"/>
                <a:gd name="T9" fmla="*/ 1857 h 4023"/>
                <a:gd name="T10" fmla="*/ 2238 w 2926"/>
                <a:gd name="T11" fmla="*/ 1942 h 4023"/>
                <a:gd name="T12" fmla="*/ 2120 w 2926"/>
                <a:gd name="T13" fmla="*/ 1951 h 4023"/>
                <a:gd name="T14" fmla="*/ 1976 w 2926"/>
                <a:gd name="T15" fmla="*/ 1926 h 4023"/>
                <a:gd name="T16" fmla="*/ 1858 w 2926"/>
                <a:gd name="T17" fmla="*/ 1865 h 4023"/>
                <a:gd name="T18" fmla="*/ 1767 w 2926"/>
                <a:gd name="T19" fmla="*/ 1777 h 4023"/>
                <a:gd name="T20" fmla="*/ 1703 w 2926"/>
                <a:gd name="T21" fmla="*/ 1669 h 4023"/>
                <a:gd name="T22" fmla="*/ 1658 w 2926"/>
                <a:gd name="T23" fmla="*/ 1473 h 4023"/>
                <a:gd name="T24" fmla="*/ 1692 w 2926"/>
                <a:gd name="T25" fmla="*/ 1237 h 4023"/>
                <a:gd name="T26" fmla="*/ 1750 w 2926"/>
                <a:gd name="T27" fmla="*/ 1124 h 4023"/>
                <a:gd name="T28" fmla="*/ 1830 w 2926"/>
                <a:gd name="T29" fmla="*/ 1036 h 4023"/>
                <a:gd name="T30" fmla="*/ 1971 w 2926"/>
                <a:gd name="T31" fmla="*/ 952 h 4023"/>
                <a:gd name="T32" fmla="*/ 2155 w 2926"/>
                <a:gd name="T33" fmla="*/ 919 h 4023"/>
                <a:gd name="T34" fmla="*/ 2312 w 2926"/>
                <a:gd name="T35" fmla="*/ 935 h 4023"/>
                <a:gd name="T36" fmla="*/ 2490 w 2926"/>
                <a:gd name="T37" fmla="*/ 997 h 4023"/>
                <a:gd name="T38" fmla="*/ 2739 w 2926"/>
                <a:gd name="T39" fmla="*/ 1121 h 4023"/>
                <a:gd name="T40" fmla="*/ 2810 w 2926"/>
                <a:gd name="T41" fmla="*/ 1138 h 4023"/>
                <a:gd name="T42" fmla="*/ 2847 w 2926"/>
                <a:gd name="T43" fmla="*/ 1072 h 4023"/>
                <a:gd name="T44" fmla="*/ 2882 w 2926"/>
                <a:gd name="T45" fmla="*/ 821 h 4023"/>
                <a:gd name="T46" fmla="*/ 2895 w 2926"/>
                <a:gd name="T47" fmla="*/ 232 h 4023"/>
                <a:gd name="T48" fmla="*/ 287 w 2926"/>
                <a:gd name="T49" fmla="*/ 1 h 4023"/>
                <a:gd name="T50" fmla="*/ 185 w 2926"/>
                <a:gd name="T51" fmla="*/ 26 h 4023"/>
                <a:gd name="T52" fmla="*/ 97 w 2926"/>
                <a:gd name="T53" fmla="*/ 80 h 4023"/>
                <a:gd name="T54" fmla="*/ 33 w 2926"/>
                <a:gd name="T55" fmla="*/ 156 h 4023"/>
                <a:gd name="T56" fmla="*/ 1 w 2926"/>
                <a:gd name="T57" fmla="*/ 251 h 4023"/>
                <a:gd name="T58" fmla="*/ 277 w 2926"/>
                <a:gd name="T59" fmla="*/ 2885 h 4023"/>
                <a:gd name="T60" fmla="*/ 858 w 2926"/>
                <a:gd name="T61" fmla="*/ 2896 h 4023"/>
                <a:gd name="T62" fmla="*/ 1170 w 2926"/>
                <a:gd name="T63" fmla="*/ 2946 h 4023"/>
                <a:gd name="T64" fmla="*/ 1276 w 2926"/>
                <a:gd name="T65" fmla="*/ 2998 h 4023"/>
                <a:gd name="T66" fmla="*/ 1308 w 2926"/>
                <a:gd name="T67" fmla="*/ 3057 h 4023"/>
                <a:gd name="T68" fmla="*/ 1287 w 2926"/>
                <a:gd name="T69" fmla="*/ 3131 h 4023"/>
                <a:gd name="T70" fmla="*/ 1179 w 2926"/>
                <a:gd name="T71" fmla="*/ 3268 h 4023"/>
                <a:gd name="T72" fmla="*/ 1118 w 2926"/>
                <a:gd name="T73" fmla="*/ 3421 h 4023"/>
                <a:gd name="T74" fmla="*/ 1101 w 2926"/>
                <a:gd name="T75" fmla="*/ 3612 h 4023"/>
                <a:gd name="T76" fmla="*/ 1137 w 2926"/>
                <a:gd name="T77" fmla="*/ 3776 h 4023"/>
                <a:gd name="T78" fmla="*/ 1218 w 2926"/>
                <a:gd name="T79" fmla="*/ 3899 h 4023"/>
                <a:gd name="T80" fmla="*/ 1331 w 2926"/>
                <a:gd name="T81" fmla="*/ 3979 h 4023"/>
                <a:gd name="T82" fmla="*/ 1462 w 2926"/>
                <a:gd name="T83" fmla="*/ 4018 h 4023"/>
                <a:gd name="T84" fmla="*/ 1600 w 2926"/>
                <a:gd name="T85" fmla="*/ 4018 h 4023"/>
                <a:gd name="T86" fmla="*/ 1729 w 2926"/>
                <a:gd name="T87" fmla="*/ 3979 h 4023"/>
                <a:gd name="T88" fmla="*/ 1838 w 2926"/>
                <a:gd name="T89" fmla="*/ 3902 h 4023"/>
                <a:gd name="T90" fmla="*/ 1912 w 2926"/>
                <a:gd name="T91" fmla="*/ 3789 h 4023"/>
                <a:gd name="T92" fmla="*/ 1940 w 2926"/>
                <a:gd name="T93" fmla="*/ 3641 h 4023"/>
                <a:gd name="T94" fmla="*/ 1920 w 2926"/>
                <a:gd name="T95" fmla="*/ 3470 h 4023"/>
                <a:gd name="T96" fmla="*/ 1860 w 2926"/>
                <a:gd name="T97" fmla="*/ 3327 h 4023"/>
                <a:gd name="T98" fmla="*/ 1740 w 2926"/>
                <a:gd name="T99" fmla="*/ 3155 h 4023"/>
                <a:gd name="T100" fmla="*/ 1719 w 2926"/>
                <a:gd name="T101" fmla="*/ 3085 h 4023"/>
                <a:gd name="T102" fmla="*/ 1746 w 2926"/>
                <a:gd name="T103" fmla="*/ 2999 h 4023"/>
                <a:gd name="T104" fmla="*/ 1827 w 2926"/>
                <a:gd name="T105" fmla="*/ 2939 h 4023"/>
                <a:gd name="T106" fmla="*/ 2018 w 2926"/>
                <a:gd name="T107" fmla="*/ 2891 h 4023"/>
                <a:gd name="T108" fmla="*/ 2381 w 2926"/>
                <a:gd name="T109" fmla="*/ 2878 h 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26" h="4023">
                  <a:moveTo>
                    <a:pt x="2905" y="2902"/>
                  </a:moveTo>
                  <a:lnTo>
                    <a:pt x="2926" y="1897"/>
                  </a:lnTo>
                  <a:lnTo>
                    <a:pt x="2926" y="1897"/>
                  </a:lnTo>
                  <a:lnTo>
                    <a:pt x="2925" y="1869"/>
                  </a:lnTo>
                  <a:lnTo>
                    <a:pt x="2922" y="1841"/>
                  </a:lnTo>
                  <a:lnTo>
                    <a:pt x="2917" y="1813"/>
                  </a:lnTo>
                  <a:lnTo>
                    <a:pt x="2913" y="1800"/>
                  </a:lnTo>
                  <a:lnTo>
                    <a:pt x="2909" y="1787"/>
                  </a:lnTo>
                  <a:lnTo>
                    <a:pt x="2905" y="1774"/>
                  </a:lnTo>
                  <a:lnTo>
                    <a:pt x="2899" y="1762"/>
                  </a:lnTo>
                  <a:lnTo>
                    <a:pt x="2893" y="1750"/>
                  </a:lnTo>
                  <a:lnTo>
                    <a:pt x="2887" y="1739"/>
                  </a:lnTo>
                  <a:lnTo>
                    <a:pt x="2879" y="1728"/>
                  </a:lnTo>
                  <a:lnTo>
                    <a:pt x="2872" y="1719"/>
                  </a:lnTo>
                  <a:lnTo>
                    <a:pt x="2863" y="1709"/>
                  </a:lnTo>
                  <a:lnTo>
                    <a:pt x="2853" y="1701"/>
                  </a:lnTo>
                  <a:lnTo>
                    <a:pt x="2853" y="1701"/>
                  </a:lnTo>
                  <a:lnTo>
                    <a:pt x="2841" y="1692"/>
                  </a:lnTo>
                  <a:lnTo>
                    <a:pt x="2830" y="1686"/>
                  </a:lnTo>
                  <a:lnTo>
                    <a:pt x="2819" y="1681"/>
                  </a:lnTo>
                  <a:lnTo>
                    <a:pt x="2808" y="1678"/>
                  </a:lnTo>
                  <a:lnTo>
                    <a:pt x="2798" y="1677"/>
                  </a:lnTo>
                  <a:lnTo>
                    <a:pt x="2788" y="1678"/>
                  </a:lnTo>
                  <a:lnTo>
                    <a:pt x="2777" y="1679"/>
                  </a:lnTo>
                  <a:lnTo>
                    <a:pt x="2767" y="1682"/>
                  </a:lnTo>
                  <a:lnTo>
                    <a:pt x="2757" y="1687"/>
                  </a:lnTo>
                  <a:lnTo>
                    <a:pt x="2746" y="1692"/>
                  </a:lnTo>
                  <a:lnTo>
                    <a:pt x="2725" y="1705"/>
                  </a:lnTo>
                  <a:lnTo>
                    <a:pt x="2675" y="1737"/>
                  </a:lnTo>
                  <a:lnTo>
                    <a:pt x="2675" y="1737"/>
                  </a:lnTo>
                  <a:lnTo>
                    <a:pt x="2625" y="1769"/>
                  </a:lnTo>
                  <a:lnTo>
                    <a:pt x="2567" y="1805"/>
                  </a:lnTo>
                  <a:lnTo>
                    <a:pt x="2537" y="1823"/>
                  </a:lnTo>
                  <a:lnTo>
                    <a:pt x="2505" y="1840"/>
                  </a:lnTo>
                  <a:lnTo>
                    <a:pt x="2472" y="1857"/>
                  </a:lnTo>
                  <a:lnTo>
                    <a:pt x="2437" y="1874"/>
                  </a:lnTo>
                  <a:lnTo>
                    <a:pt x="2403" y="1890"/>
                  </a:lnTo>
                  <a:lnTo>
                    <a:pt x="2367" y="1904"/>
                  </a:lnTo>
                  <a:lnTo>
                    <a:pt x="2331" y="1918"/>
                  </a:lnTo>
                  <a:lnTo>
                    <a:pt x="2293" y="1929"/>
                  </a:lnTo>
                  <a:lnTo>
                    <a:pt x="2256" y="1938"/>
                  </a:lnTo>
                  <a:lnTo>
                    <a:pt x="2238" y="1942"/>
                  </a:lnTo>
                  <a:lnTo>
                    <a:pt x="2219" y="1945"/>
                  </a:lnTo>
                  <a:lnTo>
                    <a:pt x="2200" y="1948"/>
                  </a:lnTo>
                  <a:lnTo>
                    <a:pt x="2180" y="1950"/>
                  </a:lnTo>
                  <a:lnTo>
                    <a:pt x="2161" y="1951"/>
                  </a:lnTo>
                  <a:lnTo>
                    <a:pt x="2143" y="1951"/>
                  </a:lnTo>
                  <a:lnTo>
                    <a:pt x="2143" y="1951"/>
                  </a:lnTo>
                  <a:lnTo>
                    <a:pt x="2120" y="1951"/>
                  </a:lnTo>
                  <a:lnTo>
                    <a:pt x="2098" y="1950"/>
                  </a:lnTo>
                  <a:lnTo>
                    <a:pt x="2076" y="1948"/>
                  </a:lnTo>
                  <a:lnTo>
                    <a:pt x="2055" y="1945"/>
                  </a:lnTo>
                  <a:lnTo>
                    <a:pt x="2034" y="1941"/>
                  </a:lnTo>
                  <a:lnTo>
                    <a:pt x="2014" y="1937"/>
                  </a:lnTo>
                  <a:lnTo>
                    <a:pt x="1995" y="1932"/>
                  </a:lnTo>
                  <a:lnTo>
                    <a:pt x="1976" y="1926"/>
                  </a:lnTo>
                  <a:lnTo>
                    <a:pt x="1958" y="1919"/>
                  </a:lnTo>
                  <a:lnTo>
                    <a:pt x="1940" y="1911"/>
                  </a:lnTo>
                  <a:lnTo>
                    <a:pt x="1923" y="1903"/>
                  </a:lnTo>
                  <a:lnTo>
                    <a:pt x="1905" y="1894"/>
                  </a:lnTo>
                  <a:lnTo>
                    <a:pt x="1889" y="1885"/>
                  </a:lnTo>
                  <a:lnTo>
                    <a:pt x="1873" y="1875"/>
                  </a:lnTo>
                  <a:lnTo>
                    <a:pt x="1858" y="1865"/>
                  </a:lnTo>
                  <a:lnTo>
                    <a:pt x="1844" y="1854"/>
                  </a:lnTo>
                  <a:lnTo>
                    <a:pt x="1830" y="1843"/>
                  </a:lnTo>
                  <a:lnTo>
                    <a:pt x="1816" y="1830"/>
                  </a:lnTo>
                  <a:lnTo>
                    <a:pt x="1803" y="1818"/>
                  </a:lnTo>
                  <a:lnTo>
                    <a:pt x="1791" y="1805"/>
                  </a:lnTo>
                  <a:lnTo>
                    <a:pt x="1778" y="1791"/>
                  </a:lnTo>
                  <a:lnTo>
                    <a:pt x="1767" y="1777"/>
                  </a:lnTo>
                  <a:lnTo>
                    <a:pt x="1756" y="1762"/>
                  </a:lnTo>
                  <a:lnTo>
                    <a:pt x="1746" y="1747"/>
                  </a:lnTo>
                  <a:lnTo>
                    <a:pt x="1736" y="1732"/>
                  </a:lnTo>
                  <a:lnTo>
                    <a:pt x="1727" y="1717"/>
                  </a:lnTo>
                  <a:lnTo>
                    <a:pt x="1719" y="1701"/>
                  </a:lnTo>
                  <a:lnTo>
                    <a:pt x="1711" y="1685"/>
                  </a:lnTo>
                  <a:lnTo>
                    <a:pt x="1703" y="1669"/>
                  </a:lnTo>
                  <a:lnTo>
                    <a:pt x="1696" y="1652"/>
                  </a:lnTo>
                  <a:lnTo>
                    <a:pt x="1690" y="1634"/>
                  </a:lnTo>
                  <a:lnTo>
                    <a:pt x="1684" y="1617"/>
                  </a:lnTo>
                  <a:lnTo>
                    <a:pt x="1675" y="1582"/>
                  </a:lnTo>
                  <a:lnTo>
                    <a:pt x="1667" y="1546"/>
                  </a:lnTo>
                  <a:lnTo>
                    <a:pt x="1662" y="1509"/>
                  </a:lnTo>
                  <a:lnTo>
                    <a:pt x="1658" y="1473"/>
                  </a:lnTo>
                  <a:lnTo>
                    <a:pt x="1657" y="1436"/>
                  </a:lnTo>
                  <a:lnTo>
                    <a:pt x="1659" y="1399"/>
                  </a:lnTo>
                  <a:lnTo>
                    <a:pt x="1662" y="1362"/>
                  </a:lnTo>
                  <a:lnTo>
                    <a:pt x="1668" y="1326"/>
                  </a:lnTo>
                  <a:lnTo>
                    <a:pt x="1676" y="1290"/>
                  </a:lnTo>
                  <a:lnTo>
                    <a:pt x="1686" y="1255"/>
                  </a:lnTo>
                  <a:lnTo>
                    <a:pt x="1692" y="1237"/>
                  </a:lnTo>
                  <a:lnTo>
                    <a:pt x="1699" y="1220"/>
                  </a:lnTo>
                  <a:lnTo>
                    <a:pt x="1706" y="1203"/>
                  </a:lnTo>
                  <a:lnTo>
                    <a:pt x="1714" y="1187"/>
                  </a:lnTo>
                  <a:lnTo>
                    <a:pt x="1722" y="1171"/>
                  </a:lnTo>
                  <a:lnTo>
                    <a:pt x="1731" y="1155"/>
                  </a:lnTo>
                  <a:lnTo>
                    <a:pt x="1740" y="1140"/>
                  </a:lnTo>
                  <a:lnTo>
                    <a:pt x="1750" y="1124"/>
                  </a:lnTo>
                  <a:lnTo>
                    <a:pt x="1761" y="1109"/>
                  </a:lnTo>
                  <a:lnTo>
                    <a:pt x="1772" y="1094"/>
                  </a:lnTo>
                  <a:lnTo>
                    <a:pt x="1785" y="1080"/>
                  </a:lnTo>
                  <a:lnTo>
                    <a:pt x="1797" y="1067"/>
                  </a:lnTo>
                  <a:lnTo>
                    <a:pt x="1797" y="1067"/>
                  </a:lnTo>
                  <a:lnTo>
                    <a:pt x="1813" y="1051"/>
                  </a:lnTo>
                  <a:lnTo>
                    <a:pt x="1830" y="1036"/>
                  </a:lnTo>
                  <a:lnTo>
                    <a:pt x="1847" y="1021"/>
                  </a:lnTo>
                  <a:lnTo>
                    <a:pt x="1865" y="1008"/>
                  </a:lnTo>
                  <a:lnTo>
                    <a:pt x="1885" y="995"/>
                  </a:lnTo>
                  <a:lnTo>
                    <a:pt x="1905" y="983"/>
                  </a:lnTo>
                  <a:lnTo>
                    <a:pt x="1927" y="971"/>
                  </a:lnTo>
                  <a:lnTo>
                    <a:pt x="1948" y="961"/>
                  </a:lnTo>
                  <a:lnTo>
                    <a:pt x="1971" y="952"/>
                  </a:lnTo>
                  <a:lnTo>
                    <a:pt x="1995" y="944"/>
                  </a:lnTo>
                  <a:lnTo>
                    <a:pt x="2019" y="937"/>
                  </a:lnTo>
                  <a:lnTo>
                    <a:pt x="2044" y="931"/>
                  </a:lnTo>
                  <a:lnTo>
                    <a:pt x="2071" y="926"/>
                  </a:lnTo>
                  <a:lnTo>
                    <a:pt x="2098" y="923"/>
                  </a:lnTo>
                  <a:lnTo>
                    <a:pt x="2126" y="920"/>
                  </a:lnTo>
                  <a:lnTo>
                    <a:pt x="2155" y="919"/>
                  </a:lnTo>
                  <a:lnTo>
                    <a:pt x="2155" y="919"/>
                  </a:lnTo>
                  <a:lnTo>
                    <a:pt x="2182" y="919"/>
                  </a:lnTo>
                  <a:lnTo>
                    <a:pt x="2210" y="920"/>
                  </a:lnTo>
                  <a:lnTo>
                    <a:pt x="2237" y="922"/>
                  </a:lnTo>
                  <a:lnTo>
                    <a:pt x="2262" y="926"/>
                  </a:lnTo>
                  <a:lnTo>
                    <a:pt x="2287" y="930"/>
                  </a:lnTo>
                  <a:lnTo>
                    <a:pt x="2312" y="935"/>
                  </a:lnTo>
                  <a:lnTo>
                    <a:pt x="2337" y="940"/>
                  </a:lnTo>
                  <a:lnTo>
                    <a:pt x="2360" y="947"/>
                  </a:lnTo>
                  <a:lnTo>
                    <a:pt x="2383" y="954"/>
                  </a:lnTo>
                  <a:lnTo>
                    <a:pt x="2405" y="961"/>
                  </a:lnTo>
                  <a:lnTo>
                    <a:pt x="2427" y="970"/>
                  </a:lnTo>
                  <a:lnTo>
                    <a:pt x="2448" y="978"/>
                  </a:lnTo>
                  <a:lnTo>
                    <a:pt x="2490" y="997"/>
                  </a:lnTo>
                  <a:lnTo>
                    <a:pt x="2530" y="1016"/>
                  </a:lnTo>
                  <a:lnTo>
                    <a:pt x="2568" y="1036"/>
                  </a:lnTo>
                  <a:lnTo>
                    <a:pt x="2605" y="1055"/>
                  </a:lnTo>
                  <a:lnTo>
                    <a:pt x="2640" y="1073"/>
                  </a:lnTo>
                  <a:lnTo>
                    <a:pt x="2674" y="1091"/>
                  </a:lnTo>
                  <a:lnTo>
                    <a:pt x="2706" y="1106"/>
                  </a:lnTo>
                  <a:lnTo>
                    <a:pt x="2739" y="1121"/>
                  </a:lnTo>
                  <a:lnTo>
                    <a:pt x="2755" y="1126"/>
                  </a:lnTo>
                  <a:lnTo>
                    <a:pt x="2770" y="1131"/>
                  </a:lnTo>
                  <a:lnTo>
                    <a:pt x="2786" y="1135"/>
                  </a:lnTo>
                  <a:lnTo>
                    <a:pt x="2801" y="1138"/>
                  </a:lnTo>
                  <a:lnTo>
                    <a:pt x="2801" y="1138"/>
                  </a:lnTo>
                  <a:lnTo>
                    <a:pt x="2805" y="1138"/>
                  </a:lnTo>
                  <a:lnTo>
                    <a:pt x="2810" y="1138"/>
                  </a:lnTo>
                  <a:lnTo>
                    <a:pt x="2814" y="1136"/>
                  </a:lnTo>
                  <a:lnTo>
                    <a:pt x="2819" y="1132"/>
                  </a:lnTo>
                  <a:lnTo>
                    <a:pt x="2823" y="1128"/>
                  </a:lnTo>
                  <a:lnTo>
                    <a:pt x="2827" y="1123"/>
                  </a:lnTo>
                  <a:lnTo>
                    <a:pt x="2834" y="1109"/>
                  </a:lnTo>
                  <a:lnTo>
                    <a:pt x="2841" y="1092"/>
                  </a:lnTo>
                  <a:lnTo>
                    <a:pt x="2847" y="1072"/>
                  </a:lnTo>
                  <a:lnTo>
                    <a:pt x="2853" y="1049"/>
                  </a:lnTo>
                  <a:lnTo>
                    <a:pt x="2860" y="1023"/>
                  </a:lnTo>
                  <a:lnTo>
                    <a:pt x="2864" y="995"/>
                  </a:lnTo>
                  <a:lnTo>
                    <a:pt x="2869" y="963"/>
                  </a:lnTo>
                  <a:lnTo>
                    <a:pt x="2873" y="930"/>
                  </a:lnTo>
                  <a:lnTo>
                    <a:pt x="2876" y="895"/>
                  </a:lnTo>
                  <a:lnTo>
                    <a:pt x="2882" y="821"/>
                  </a:lnTo>
                  <a:lnTo>
                    <a:pt x="2887" y="743"/>
                  </a:lnTo>
                  <a:lnTo>
                    <a:pt x="2890" y="663"/>
                  </a:lnTo>
                  <a:lnTo>
                    <a:pt x="2893" y="584"/>
                  </a:lnTo>
                  <a:lnTo>
                    <a:pt x="2894" y="506"/>
                  </a:lnTo>
                  <a:lnTo>
                    <a:pt x="2895" y="433"/>
                  </a:lnTo>
                  <a:lnTo>
                    <a:pt x="2895" y="312"/>
                  </a:lnTo>
                  <a:lnTo>
                    <a:pt x="2895" y="232"/>
                  </a:lnTo>
                  <a:lnTo>
                    <a:pt x="2895" y="232"/>
                  </a:lnTo>
                  <a:lnTo>
                    <a:pt x="2895" y="106"/>
                  </a:lnTo>
                  <a:lnTo>
                    <a:pt x="2896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03" y="0"/>
                  </a:lnTo>
                  <a:lnTo>
                    <a:pt x="287" y="1"/>
                  </a:lnTo>
                  <a:lnTo>
                    <a:pt x="272" y="3"/>
                  </a:lnTo>
                  <a:lnTo>
                    <a:pt x="257" y="5"/>
                  </a:lnTo>
                  <a:lnTo>
                    <a:pt x="242" y="8"/>
                  </a:lnTo>
                  <a:lnTo>
                    <a:pt x="228" y="12"/>
                  </a:lnTo>
                  <a:lnTo>
                    <a:pt x="213" y="16"/>
                  </a:lnTo>
                  <a:lnTo>
                    <a:pt x="199" y="21"/>
                  </a:lnTo>
                  <a:lnTo>
                    <a:pt x="185" y="26"/>
                  </a:lnTo>
                  <a:lnTo>
                    <a:pt x="171" y="32"/>
                  </a:lnTo>
                  <a:lnTo>
                    <a:pt x="158" y="38"/>
                  </a:lnTo>
                  <a:lnTo>
                    <a:pt x="145" y="46"/>
                  </a:lnTo>
                  <a:lnTo>
                    <a:pt x="132" y="54"/>
                  </a:lnTo>
                  <a:lnTo>
                    <a:pt x="120" y="62"/>
                  </a:lnTo>
                  <a:lnTo>
                    <a:pt x="108" y="71"/>
                  </a:lnTo>
                  <a:lnTo>
                    <a:pt x="97" y="80"/>
                  </a:lnTo>
                  <a:lnTo>
                    <a:pt x="86" y="89"/>
                  </a:lnTo>
                  <a:lnTo>
                    <a:pt x="76" y="99"/>
                  </a:lnTo>
                  <a:lnTo>
                    <a:pt x="66" y="110"/>
                  </a:lnTo>
                  <a:lnTo>
                    <a:pt x="57" y="121"/>
                  </a:lnTo>
                  <a:lnTo>
                    <a:pt x="49" y="132"/>
                  </a:lnTo>
                  <a:lnTo>
                    <a:pt x="40" y="144"/>
                  </a:lnTo>
                  <a:lnTo>
                    <a:pt x="33" y="156"/>
                  </a:lnTo>
                  <a:lnTo>
                    <a:pt x="26" y="168"/>
                  </a:lnTo>
                  <a:lnTo>
                    <a:pt x="20" y="182"/>
                  </a:lnTo>
                  <a:lnTo>
                    <a:pt x="15" y="195"/>
                  </a:lnTo>
                  <a:lnTo>
                    <a:pt x="10" y="209"/>
                  </a:lnTo>
                  <a:lnTo>
                    <a:pt x="6" y="223"/>
                  </a:lnTo>
                  <a:lnTo>
                    <a:pt x="3" y="237"/>
                  </a:lnTo>
                  <a:lnTo>
                    <a:pt x="1" y="251"/>
                  </a:lnTo>
                  <a:lnTo>
                    <a:pt x="0" y="266"/>
                  </a:lnTo>
                  <a:lnTo>
                    <a:pt x="0" y="281"/>
                  </a:lnTo>
                  <a:lnTo>
                    <a:pt x="0" y="2895"/>
                  </a:lnTo>
                  <a:lnTo>
                    <a:pt x="0" y="2895"/>
                  </a:lnTo>
                  <a:lnTo>
                    <a:pt x="110" y="2890"/>
                  </a:lnTo>
                  <a:lnTo>
                    <a:pt x="188" y="2887"/>
                  </a:lnTo>
                  <a:lnTo>
                    <a:pt x="277" y="2885"/>
                  </a:lnTo>
                  <a:lnTo>
                    <a:pt x="375" y="2883"/>
                  </a:lnTo>
                  <a:lnTo>
                    <a:pt x="480" y="2882"/>
                  </a:lnTo>
                  <a:lnTo>
                    <a:pt x="588" y="2884"/>
                  </a:lnTo>
                  <a:lnTo>
                    <a:pt x="697" y="2887"/>
                  </a:lnTo>
                  <a:lnTo>
                    <a:pt x="752" y="2889"/>
                  </a:lnTo>
                  <a:lnTo>
                    <a:pt x="805" y="2892"/>
                  </a:lnTo>
                  <a:lnTo>
                    <a:pt x="858" y="2896"/>
                  </a:lnTo>
                  <a:lnTo>
                    <a:pt x="909" y="2900"/>
                  </a:lnTo>
                  <a:lnTo>
                    <a:pt x="958" y="2905"/>
                  </a:lnTo>
                  <a:lnTo>
                    <a:pt x="1006" y="2912"/>
                  </a:lnTo>
                  <a:lnTo>
                    <a:pt x="1051" y="2919"/>
                  </a:lnTo>
                  <a:lnTo>
                    <a:pt x="1093" y="2927"/>
                  </a:lnTo>
                  <a:lnTo>
                    <a:pt x="1134" y="2936"/>
                  </a:lnTo>
                  <a:lnTo>
                    <a:pt x="1170" y="2946"/>
                  </a:lnTo>
                  <a:lnTo>
                    <a:pt x="1202" y="2957"/>
                  </a:lnTo>
                  <a:lnTo>
                    <a:pt x="1217" y="2963"/>
                  </a:lnTo>
                  <a:lnTo>
                    <a:pt x="1231" y="2969"/>
                  </a:lnTo>
                  <a:lnTo>
                    <a:pt x="1244" y="2976"/>
                  </a:lnTo>
                  <a:lnTo>
                    <a:pt x="1256" y="2982"/>
                  </a:lnTo>
                  <a:lnTo>
                    <a:pt x="1267" y="2991"/>
                  </a:lnTo>
                  <a:lnTo>
                    <a:pt x="1276" y="2998"/>
                  </a:lnTo>
                  <a:lnTo>
                    <a:pt x="1284" y="3006"/>
                  </a:lnTo>
                  <a:lnTo>
                    <a:pt x="1291" y="3014"/>
                  </a:lnTo>
                  <a:lnTo>
                    <a:pt x="1297" y="3023"/>
                  </a:lnTo>
                  <a:lnTo>
                    <a:pt x="1301" y="3032"/>
                  </a:lnTo>
                  <a:lnTo>
                    <a:pt x="1301" y="3032"/>
                  </a:lnTo>
                  <a:lnTo>
                    <a:pt x="1306" y="3044"/>
                  </a:lnTo>
                  <a:lnTo>
                    <a:pt x="1308" y="3057"/>
                  </a:lnTo>
                  <a:lnTo>
                    <a:pt x="1309" y="3068"/>
                  </a:lnTo>
                  <a:lnTo>
                    <a:pt x="1309" y="3079"/>
                  </a:lnTo>
                  <a:lnTo>
                    <a:pt x="1307" y="3090"/>
                  </a:lnTo>
                  <a:lnTo>
                    <a:pt x="1304" y="3100"/>
                  </a:lnTo>
                  <a:lnTo>
                    <a:pt x="1299" y="3110"/>
                  </a:lnTo>
                  <a:lnTo>
                    <a:pt x="1294" y="3120"/>
                  </a:lnTo>
                  <a:lnTo>
                    <a:pt x="1287" y="3131"/>
                  </a:lnTo>
                  <a:lnTo>
                    <a:pt x="1280" y="3141"/>
                  </a:lnTo>
                  <a:lnTo>
                    <a:pt x="1263" y="3162"/>
                  </a:lnTo>
                  <a:lnTo>
                    <a:pt x="1243" y="3184"/>
                  </a:lnTo>
                  <a:lnTo>
                    <a:pt x="1222" y="3208"/>
                  </a:lnTo>
                  <a:lnTo>
                    <a:pt x="1200" y="3236"/>
                  </a:lnTo>
                  <a:lnTo>
                    <a:pt x="1190" y="3251"/>
                  </a:lnTo>
                  <a:lnTo>
                    <a:pt x="1179" y="3268"/>
                  </a:lnTo>
                  <a:lnTo>
                    <a:pt x="1169" y="3286"/>
                  </a:lnTo>
                  <a:lnTo>
                    <a:pt x="1159" y="3304"/>
                  </a:lnTo>
                  <a:lnTo>
                    <a:pt x="1149" y="3324"/>
                  </a:lnTo>
                  <a:lnTo>
                    <a:pt x="1140" y="3346"/>
                  </a:lnTo>
                  <a:lnTo>
                    <a:pt x="1132" y="3369"/>
                  </a:lnTo>
                  <a:lnTo>
                    <a:pt x="1125" y="3395"/>
                  </a:lnTo>
                  <a:lnTo>
                    <a:pt x="1118" y="3421"/>
                  </a:lnTo>
                  <a:lnTo>
                    <a:pt x="1111" y="3450"/>
                  </a:lnTo>
                  <a:lnTo>
                    <a:pt x="1107" y="3480"/>
                  </a:lnTo>
                  <a:lnTo>
                    <a:pt x="1103" y="3512"/>
                  </a:lnTo>
                  <a:lnTo>
                    <a:pt x="1101" y="3548"/>
                  </a:lnTo>
                  <a:lnTo>
                    <a:pt x="1101" y="3585"/>
                  </a:lnTo>
                  <a:lnTo>
                    <a:pt x="1101" y="3585"/>
                  </a:lnTo>
                  <a:lnTo>
                    <a:pt x="1101" y="3612"/>
                  </a:lnTo>
                  <a:lnTo>
                    <a:pt x="1103" y="3638"/>
                  </a:lnTo>
                  <a:lnTo>
                    <a:pt x="1106" y="3664"/>
                  </a:lnTo>
                  <a:lnTo>
                    <a:pt x="1110" y="3688"/>
                  </a:lnTo>
                  <a:lnTo>
                    <a:pt x="1116" y="3711"/>
                  </a:lnTo>
                  <a:lnTo>
                    <a:pt x="1122" y="3734"/>
                  </a:lnTo>
                  <a:lnTo>
                    <a:pt x="1129" y="3756"/>
                  </a:lnTo>
                  <a:lnTo>
                    <a:pt x="1137" y="3776"/>
                  </a:lnTo>
                  <a:lnTo>
                    <a:pt x="1147" y="3797"/>
                  </a:lnTo>
                  <a:lnTo>
                    <a:pt x="1156" y="3816"/>
                  </a:lnTo>
                  <a:lnTo>
                    <a:pt x="1167" y="3834"/>
                  </a:lnTo>
                  <a:lnTo>
                    <a:pt x="1179" y="3852"/>
                  </a:lnTo>
                  <a:lnTo>
                    <a:pt x="1191" y="3868"/>
                  </a:lnTo>
                  <a:lnTo>
                    <a:pt x="1204" y="3884"/>
                  </a:lnTo>
                  <a:lnTo>
                    <a:pt x="1218" y="3899"/>
                  </a:lnTo>
                  <a:lnTo>
                    <a:pt x="1232" y="3912"/>
                  </a:lnTo>
                  <a:lnTo>
                    <a:pt x="1247" y="3926"/>
                  </a:lnTo>
                  <a:lnTo>
                    <a:pt x="1264" y="3939"/>
                  </a:lnTo>
                  <a:lnTo>
                    <a:pt x="1280" y="3950"/>
                  </a:lnTo>
                  <a:lnTo>
                    <a:pt x="1296" y="3961"/>
                  </a:lnTo>
                  <a:lnTo>
                    <a:pt x="1313" y="3970"/>
                  </a:lnTo>
                  <a:lnTo>
                    <a:pt x="1331" y="3979"/>
                  </a:lnTo>
                  <a:lnTo>
                    <a:pt x="1349" y="3987"/>
                  </a:lnTo>
                  <a:lnTo>
                    <a:pt x="1367" y="3994"/>
                  </a:lnTo>
                  <a:lnTo>
                    <a:pt x="1386" y="4001"/>
                  </a:lnTo>
                  <a:lnTo>
                    <a:pt x="1405" y="4006"/>
                  </a:lnTo>
                  <a:lnTo>
                    <a:pt x="1424" y="4011"/>
                  </a:lnTo>
                  <a:lnTo>
                    <a:pt x="1443" y="4015"/>
                  </a:lnTo>
                  <a:lnTo>
                    <a:pt x="1462" y="4018"/>
                  </a:lnTo>
                  <a:lnTo>
                    <a:pt x="1482" y="4020"/>
                  </a:lnTo>
                  <a:lnTo>
                    <a:pt x="1501" y="4022"/>
                  </a:lnTo>
                  <a:lnTo>
                    <a:pt x="1522" y="4023"/>
                  </a:lnTo>
                  <a:lnTo>
                    <a:pt x="1541" y="4023"/>
                  </a:lnTo>
                  <a:lnTo>
                    <a:pt x="1561" y="4022"/>
                  </a:lnTo>
                  <a:lnTo>
                    <a:pt x="1580" y="4020"/>
                  </a:lnTo>
                  <a:lnTo>
                    <a:pt x="1600" y="4018"/>
                  </a:lnTo>
                  <a:lnTo>
                    <a:pt x="1619" y="4015"/>
                  </a:lnTo>
                  <a:lnTo>
                    <a:pt x="1638" y="4011"/>
                  </a:lnTo>
                  <a:lnTo>
                    <a:pt x="1658" y="4006"/>
                  </a:lnTo>
                  <a:lnTo>
                    <a:pt x="1676" y="4000"/>
                  </a:lnTo>
                  <a:lnTo>
                    <a:pt x="1694" y="3994"/>
                  </a:lnTo>
                  <a:lnTo>
                    <a:pt x="1712" y="3987"/>
                  </a:lnTo>
                  <a:lnTo>
                    <a:pt x="1729" y="3979"/>
                  </a:lnTo>
                  <a:lnTo>
                    <a:pt x="1746" y="3971"/>
                  </a:lnTo>
                  <a:lnTo>
                    <a:pt x="1763" y="3961"/>
                  </a:lnTo>
                  <a:lnTo>
                    <a:pt x="1779" y="3951"/>
                  </a:lnTo>
                  <a:lnTo>
                    <a:pt x="1795" y="3940"/>
                  </a:lnTo>
                  <a:lnTo>
                    <a:pt x="1810" y="3929"/>
                  </a:lnTo>
                  <a:lnTo>
                    <a:pt x="1825" y="3915"/>
                  </a:lnTo>
                  <a:lnTo>
                    <a:pt x="1838" y="3902"/>
                  </a:lnTo>
                  <a:lnTo>
                    <a:pt x="1851" y="3888"/>
                  </a:lnTo>
                  <a:lnTo>
                    <a:pt x="1863" y="3874"/>
                  </a:lnTo>
                  <a:lnTo>
                    <a:pt x="1875" y="3859"/>
                  </a:lnTo>
                  <a:lnTo>
                    <a:pt x="1886" y="3843"/>
                  </a:lnTo>
                  <a:lnTo>
                    <a:pt x="1895" y="3826"/>
                  </a:lnTo>
                  <a:lnTo>
                    <a:pt x="1904" y="3808"/>
                  </a:lnTo>
                  <a:lnTo>
                    <a:pt x="1912" y="3789"/>
                  </a:lnTo>
                  <a:lnTo>
                    <a:pt x="1920" y="3770"/>
                  </a:lnTo>
                  <a:lnTo>
                    <a:pt x="1926" y="3751"/>
                  </a:lnTo>
                  <a:lnTo>
                    <a:pt x="1931" y="3730"/>
                  </a:lnTo>
                  <a:lnTo>
                    <a:pt x="1935" y="3709"/>
                  </a:lnTo>
                  <a:lnTo>
                    <a:pt x="1938" y="3688"/>
                  </a:lnTo>
                  <a:lnTo>
                    <a:pt x="1940" y="3665"/>
                  </a:lnTo>
                  <a:lnTo>
                    <a:pt x="1940" y="3641"/>
                  </a:lnTo>
                  <a:lnTo>
                    <a:pt x="1940" y="3641"/>
                  </a:lnTo>
                  <a:lnTo>
                    <a:pt x="1940" y="3609"/>
                  </a:lnTo>
                  <a:lnTo>
                    <a:pt x="1938" y="3578"/>
                  </a:lnTo>
                  <a:lnTo>
                    <a:pt x="1935" y="3549"/>
                  </a:lnTo>
                  <a:lnTo>
                    <a:pt x="1931" y="3521"/>
                  </a:lnTo>
                  <a:lnTo>
                    <a:pt x="1926" y="3494"/>
                  </a:lnTo>
                  <a:lnTo>
                    <a:pt x="1920" y="3470"/>
                  </a:lnTo>
                  <a:lnTo>
                    <a:pt x="1912" y="3446"/>
                  </a:lnTo>
                  <a:lnTo>
                    <a:pt x="1905" y="3424"/>
                  </a:lnTo>
                  <a:lnTo>
                    <a:pt x="1897" y="3403"/>
                  </a:lnTo>
                  <a:lnTo>
                    <a:pt x="1888" y="3381"/>
                  </a:lnTo>
                  <a:lnTo>
                    <a:pt x="1879" y="3362"/>
                  </a:lnTo>
                  <a:lnTo>
                    <a:pt x="1870" y="3344"/>
                  </a:lnTo>
                  <a:lnTo>
                    <a:pt x="1860" y="3327"/>
                  </a:lnTo>
                  <a:lnTo>
                    <a:pt x="1850" y="3311"/>
                  </a:lnTo>
                  <a:lnTo>
                    <a:pt x="1830" y="3280"/>
                  </a:lnTo>
                  <a:lnTo>
                    <a:pt x="1810" y="3251"/>
                  </a:lnTo>
                  <a:lnTo>
                    <a:pt x="1790" y="3226"/>
                  </a:lnTo>
                  <a:lnTo>
                    <a:pt x="1771" y="3201"/>
                  </a:lnTo>
                  <a:lnTo>
                    <a:pt x="1755" y="3178"/>
                  </a:lnTo>
                  <a:lnTo>
                    <a:pt x="1740" y="3155"/>
                  </a:lnTo>
                  <a:lnTo>
                    <a:pt x="1735" y="3144"/>
                  </a:lnTo>
                  <a:lnTo>
                    <a:pt x="1730" y="3133"/>
                  </a:lnTo>
                  <a:lnTo>
                    <a:pt x="1725" y="3120"/>
                  </a:lnTo>
                  <a:lnTo>
                    <a:pt x="1722" y="3109"/>
                  </a:lnTo>
                  <a:lnTo>
                    <a:pt x="1720" y="3097"/>
                  </a:lnTo>
                  <a:lnTo>
                    <a:pt x="1719" y="3085"/>
                  </a:lnTo>
                  <a:lnTo>
                    <a:pt x="1719" y="3085"/>
                  </a:lnTo>
                  <a:lnTo>
                    <a:pt x="1720" y="3071"/>
                  </a:lnTo>
                  <a:lnTo>
                    <a:pt x="1721" y="3057"/>
                  </a:lnTo>
                  <a:lnTo>
                    <a:pt x="1724" y="3045"/>
                  </a:lnTo>
                  <a:lnTo>
                    <a:pt x="1728" y="3033"/>
                  </a:lnTo>
                  <a:lnTo>
                    <a:pt x="1733" y="3021"/>
                  </a:lnTo>
                  <a:lnTo>
                    <a:pt x="1739" y="3010"/>
                  </a:lnTo>
                  <a:lnTo>
                    <a:pt x="1746" y="2999"/>
                  </a:lnTo>
                  <a:lnTo>
                    <a:pt x="1755" y="2989"/>
                  </a:lnTo>
                  <a:lnTo>
                    <a:pt x="1764" y="2979"/>
                  </a:lnTo>
                  <a:lnTo>
                    <a:pt x="1775" y="2970"/>
                  </a:lnTo>
                  <a:lnTo>
                    <a:pt x="1787" y="2961"/>
                  </a:lnTo>
                  <a:lnTo>
                    <a:pt x="1800" y="2953"/>
                  </a:lnTo>
                  <a:lnTo>
                    <a:pt x="1813" y="2946"/>
                  </a:lnTo>
                  <a:lnTo>
                    <a:pt x="1827" y="2939"/>
                  </a:lnTo>
                  <a:lnTo>
                    <a:pt x="1843" y="2932"/>
                  </a:lnTo>
                  <a:lnTo>
                    <a:pt x="1859" y="2926"/>
                  </a:lnTo>
                  <a:lnTo>
                    <a:pt x="1876" y="2920"/>
                  </a:lnTo>
                  <a:lnTo>
                    <a:pt x="1894" y="2915"/>
                  </a:lnTo>
                  <a:lnTo>
                    <a:pt x="1933" y="2905"/>
                  </a:lnTo>
                  <a:lnTo>
                    <a:pt x="1974" y="2897"/>
                  </a:lnTo>
                  <a:lnTo>
                    <a:pt x="2018" y="2891"/>
                  </a:lnTo>
                  <a:lnTo>
                    <a:pt x="2066" y="2886"/>
                  </a:lnTo>
                  <a:lnTo>
                    <a:pt x="2116" y="2882"/>
                  </a:lnTo>
                  <a:lnTo>
                    <a:pt x="2168" y="2879"/>
                  </a:lnTo>
                  <a:lnTo>
                    <a:pt x="2223" y="2878"/>
                  </a:lnTo>
                  <a:lnTo>
                    <a:pt x="2223" y="2878"/>
                  </a:lnTo>
                  <a:lnTo>
                    <a:pt x="2300" y="2877"/>
                  </a:lnTo>
                  <a:lnTo>
                    <a:pt x="2381" y="2878"/>
                  </a:lnTo>
                  <a:lnTo>
                    <a:pt x="2465" y="2880"/>
                  </a:lnTo>
                  <a:lnTo>
                    <a:pt x="2550" y="2883"/>
                  </a:lnTo>
                  <a:lnTo>
                    <a:pt x="2638" y="2887"/>
                  </a:lnTo>
                  <a:lnTo>
                    <a:pt x="2727" y="2892"/>
                  </a:lnTo>
                  <a:lnTo>
                    <a:pt x="2905" y="2902"/>
                  </a:lnTo>
                  <a:lnTo>
                    <a:pt x="2905" y="2902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: Shape 75"/>
            <p:cNvSpPr>
              <a:spLocks/>
            </p:cNvSpPr>
            <p:nvPr/>
          </p:nvSpPr>
          <p:spPr bwMode="auto">
            <a:xfrm>
              <a:off x="3675375" y="3387702"/>
              <a:ext cx="828460" cy="611931"/>
            </a:xfrm>
            <a:custGeom>
              <a:avLst/>
              <a:gdLst>
                <a:gd name="T0" fmla="*/ 4 w 3959"/>
                <a:gd name="T1" fmla="*/ 2688 h 2926"/>
                <a:gd name="T2" fmla="*/ 33 w 3959"/>
                <a:gd name="T3" fmla="*/ 2770 h 2926"/>
                <a:gd name="T4" fmla="*/ 87 w 3959"/>
                <a:gd name="T5" fmla="*/ 2836 h 2926"/>
                <a:gd name="T6" fmla="*/ 158 w 3959"/>
                <a:gd name="T7" fmla="*/ 2887 h 2926"/>
                <a:gd name="T8" fmla="*/ 243 w 3959"/>
                <a:gd name="T9" fmla="*/ 2918 h 2926"/>
                <a:gd name="T10" fmla="*/ 2897 w 3959"/>
                <a:gd name="T11" fmla="*/ 2926 h 2926"/>
                <a:gd name="T12" fmla="*/ 2880 w 3959"/>
                <a:gd name="T13" fmla="*/ 2165 h 2926"/>
                <a:gd name="T14" fmla="*/ 2889 w 3959"/>
                <a:gd name="T15" fmla="*/ 1787 h 2926"/>
                <a:gd name="T16" fmla="*/ 2917 w 3959"/>
                <a:gd name="T17" fmla="*/ 1637 h 2926"/>
                <a:gd name="T18" fmla="*/ 2969 w 3959"/>
                <a:gd name="T19" fmla="*/ 1543 h 2926"/>
                <a:gd name="T20" fmla="*/ 3016 w 3959"/>
                <a:gd name="T21" fmla="*/ 1515 h 2926"/>
                <a:gd name="T22" fmla="*/ 3073 w 3959"/>
                <a:gd name="T23" fmla="*/ 1510 h 2926"/>
                <a:gd name="T24" fmla="*/ 3132 w 3959"/>
                <a:gd name="T25" fmla="*/ 1533 h 2926"/>
                <a:gd name="T26" fmla="*/ 3232 w 3959"/>
                <a:gd name="T27" fmla="*/ 1634 h 2926"/>
                <a:gd name="T28" fmla="*/ 3340 w 3959"/>
                <a:gd name="T29" fmla="*/ 1723 h 2926"/>
                <a:gd name="T30" fmla="*/ 3477 w 3959"/>
                <a:gd name="T31" fmla="*/ 1777 h 2926"/>
                <a:gd name="T32" fmla="*/ 3636 w 3959"/>
                <a:gd name="T33" fmla="*/ 1790 h 2926"/>
                <a:gd name="T34" fmla="*/ 3734 w 3959"/>
                <a:gd name="T35" fmla="*/ 1772 h 2926"/>
                <a:gd name="T36" fmla="*/ 3815 w 3959"/>
                <a:gd name="T37" fmla="*/ 1728 h 2926"/>
                <a:gd name="T38" fmla="*/ 3877 w 3959"/>
                <a:gd name="T39" fmla="*/ 1661 h 2926"/>
                <a:gd name="T40" fmla="*/ 3934 w 3959"/>
                <a:gd name="T41" fmla="*/ 1549 h 2926"/>
                <a:gd name="T42" fmla="*/ 3957 w 3959"/>
                <a:gd name="T43" fmla="*/ 1354 h 2926"/>
                <a:gd name="T44" fmla="*/ 3917 w 3959"/>
                <a:gd name="T45" fmla="*/ 1197 h 2926"/>
                <a:gd name="T46" fmla="*/ 3868 w 3959"/>
                <a:gd name="T47" fmla="*/ 1114 h 2926"/>
                <a:gd name="T48" fmla="*/ 3797 w 3959"/>
                <a:gd name="T49" fmla="*/ 1049 h 2926"/>
                <a:gd name="T50" fmla="*/ 3717 w 3959"/>
                <a:gd name="T51" fmla="*/ 1008 h 2926"/>
                <a:gd name="T52" fmla="*/ 3595 w 3959"/>
                <a:gd name="T53" fmla="*/ 984 h 2926"/>
                <a:gd name="T54" fmla="*/ 3460 w 3959"/>
                <a:gd name="T55" fmla="*/ 996 h 2926"/>
                <a:gd name="T56" fmla="*/ 3217 w 3959"/>
                <a:gd name="T57" fmla="*/ 1067 h 2926"/>
                <a:gd name="T58" fmla="*/ 3102 w 3959"/>
                <a:gd name="T59" fmla="*/ 1084 h 2926"/>
                <a:gd name="T60" fmla="*/ 3029 w 3959"/>
                <a:gd name="T61" fmla="*/ 1062 h 2926"/>
                <a:gd name="T62" fmla="*/ 2968 w 3959"/>
                <a:gd name="T63" fmla="*/ 995 h 2926"/>
                <a:gd name="T64" fmla="*/ 2923 w 3959"/>
                <a:gd name="T65" fmla="*/ 871 h 2926"/>
                <a:gd name="T66" fmla="*/ 2892 w 3959"/>
                <a:gd name="T67" fmla="*/ 676 h 2926"/>
                <a:gd name="T68" fmla="*/ 2879 w 3959"/>
                <a:gd name="T69" fmla="*/ 388 h 2926"/>
                <a:gd name="T70" fmla="*/ 1869 w 3959"/>
                <a:gd name="T71" fmla="*/ 1 h 2926"/>
                <a:gd name="T72" fmla="*/ 1762 w 3959"/>
                <a:gd name="T73" fmla="*/ 26 h 2926"/>
                <a:gd name="T74" fmla="*/ 1702 w 3959"/>
                <a:gd name="T75" fmla="*/ 73 h 2926"/>
                <a:gd name="T76" fmla="*/ 1678 w 3959"/>
                <a:gd name="T77" fmla="*/ 128 h 2926"/>
                <a:gd name="T78" fmla="*/ 1706 w 3959"/>
                <a:gd name="T79" fmla="*/ 201 h 2926"/>
                <a:gd name="T80" fmla="*/ 1841 w 3959"/>
                <a:gd name="T81" fmla="*/ 420 h 2926"/>
                <a:gd name="T82" fmla="*/ 1930 w 3959"/>
                <a:gd name="T83" fmla="*/ 632 h 2926"/>
                <a:gd name="T84" fmla="*/ 1952 w 3959"/>
                <a:gd name="T85" fmla="*/ 764 h 2926"/>
                <a:gd name="T86" fmla="*/ 1941 w 3959"/>
                <a:gd name="T87" fmla="*/ 896 h 2926"/>
                <a:gd name="T88" fmla="*/ 1886 w 3959"/>
                <a:gd name="T89" fmla="*/ 1038 h 2926"/>
                <a:gd name="T90" fmla="*/ 1794 w 3959"/>
                <a:gd name="T91" fmla="*/ 1146 h 2926"/>
                <a:gd name="T92" fmla="*/ 1674 w 3959"/>
                <a:gd name="T93" fmla="*/ 1220 h 2926"/>
                <a:gd name="T94" fmla="*/ 1538 w 3959"/>
                <a:gd name="T95" fmla="*/ 1260 h 2926"/>
                <a:gd name="T96" fmla="*/ 1394 w 3959"/>
                <a:gd name="T97" fmla="*/ 1266 h 2926"/>
                <a:gd name="T98" fmla="*/ 1253 w 3959"/>
                <a:gd name="T99" fmla="*/ 1238 h 2926"/>
                <a:gd name="T100" fmla="*/ 1125 w 3959"/>
                <a:gd name="T101" fmla="*/ 1175 h 2926"/>
                <a:gd name="T102" fmla="*/ 1020 w 3959"/>
                <a:gd name="T103" fmla="*/ 1076 h 2926"/>
                <a:gd name="T104" fmla="*/ 948 w 3959"/>
                <a:gd name="T105" fmla="*/ 941 h 2926"/>
                <a:gd name="T106" fmla="*/ 920 w 3959"/>
                <a:gd name="T107" fmla="*/ 771 h 2926"/>
                <a:gd name="T108" fmla="*/ 931 w 3959"/>
                <a:gd name="T109" fmla="*/ 638 h 2926"/>
                <a:gd name="T110" fmla="*/ 970 w 3959"/>
                <a:gd name="T111" fmla="*/ 498 h 2926"/>
                <a:gd name="T112" fmla="*/ 1074 w 3959"/>
                <a:gd name="T113" fmla="*/ 286 h 2926"/>
                <a:gd name="T114" fmla="*/ 1136 w 3959"/>
                <a:gd name="T115" fmla="*/ 140 h 2926"/>
                <a:gd name="T116" fmla="*/ 1133 w 3959"/>
                <a:gd name="T117" fmla="*/ 107 h 2926"/>
                <a:gd name="T118" fmla="*/ 1050 w 3959"/>
                <a:gd name="T119" fmla="*/ 71 h 2926"/>
                <a:gd name="T120" fmla="*/ 821 w 3959"/>
                <a:gd name="T121" fmla="*/ 43 h 2926"/>
                <a:gd name="T122" fmla="*/ 312 w 3959"/>
                <a:gd name="T123" fmla="*/ 30 h 2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59" h="2926">
                  <a:moveTo>
                    <a:pt x="0" y="30"/>
                  </a:moveTo>
                  <a:lnTo>
                    <a:pt x="0" y="2644"/>
                  </a:lnTo>
                  <a:lnTo>
                    <a:pt x="0" y="2644"/>
                  </a:lnTo>
                  <a:lnTo>
                    <a:pt x="1" y="2659"/>
                  </a:lnTo>
                  <a:lnTo>
                    <a:pt x="2" y="2674"/>
                  </a:lnTo>
                  <a:lnTo>
                    <a:pt x="4" y="2688"/>
                  </a:lnTo>
                  <a:lnTo>
                    <a:pt x="7" y="2703"/>
                  </a:lnTo>
                  <a:lnTo>
                    <a:pt x="11" y="2717"/>
                  </a:lnTo>
                  <a:lnTo>
                    <a:pt x="15" y="2730"/>
                  </a:lnTo>
                  <a:lnTo>
                    <a:pt x="21" y="2743"/>
                  </a:lnTo>
                  <a:lnTo>
                    <a:pt x="27" y="2757"/>
                  </a:lnTo>
                  <a:lnTo>
                    <a:pt x="33" y="2770"/>
                  </a:lnTo>
                  <a:lnTo>
                    <a:pt x="41" y="2782"/>
                  </a:lnTo>
                  <a:lnTo>
                    <a:pt x="50" y="2793"/>
                  </a:lnTo>
                  <a:lnTo>
                    <a:pt x="58" y="2805"/>
                  </a:lnTo>
                  <a:lnTo>
                    <a:pt x="67" y="2816"/>
                  </a:lnTo>
                  <a:lnTo>
                    <a:pt x="77" y="2826"/>
                  </a:lnTo>
                  <a:lnTo>
                    <a:pt x="87" y="2836"/>
                  </a:lnTo>
                  <a:lnTo>
                    <a:pt x="98" y="2846"/>
                  </a:lnTo>
                  <a:lnTo>
                    <a:pt x="109" y="2855"/>
                  </a:lnTo>
                  <a:lnTo>
                    <a:pt x="121" y="2863"/>
                  </a:lnTo>
                  <a:lnTo>
                    <a:pt x="133" y="2871"/>
                  </a:lnTo>
                  <a:lnTo>
                    <a:pt x="145" y="2879"/>
                  </a:lnTo>
                  <a:lnTo>
                    <a:pt x="158" y="2887"/>
                  </a:lnTo>
                  <a:lnTo>
                    <a:pt x="172" y="2894"/>
                  </a:lnTo>
                  <a:lnTo>
                    <a:pt x="186" y="2900"/>
                  </a:lnTo>
                  <a:lnTo>
                    <a:pt x="200" y="2905"/>
                  </a:lnTo>
                  <a:lnTo>
                    <a:pt x="214" y="2910"/>
                  </a:lnTo>
                  <a:lnTo>
                    <a:pt x="229" y="2914"/>
                  </a:lnTo>
                  <a:lnTo>
                    <a:pt x="243" y="2918"/>
                  </a:lnTo>
                  <a:lnTo>
                    <a:pt x="258" y="2920"/>
                  </a:lnTo>
                  <a:lnTo>
                    <a:pt x="273" y="2923"/>
                  </a:lnTo>
                  <a:lnTo>
                    <a:pt x="288" y="2925"/>
                  </a:lnTo>
                  <a:lnTo>
                    <a:pt x="304" y="2926"/>
                  </a:lnTo>
                  <a:lnTo>
                    <a:pt x="320" y="2926"/>
                  </a:lnTo>
                  <a:lnTo>
                    <a:pt x="2897" y="2926"/>
                  </a:lnTo>
                  <a:lnTo>
                    <a:pt x="2897" y="2926"/>
                  </a:lnTo>
                  <a:lnTo>
                    <a:pt x="2894" y="2792"/>
                  </a:lnTo>
                  <a:lnTo>
                    <a:pt x="2891" y="2642"/>
                  </a:lnTo>
                  <a:lnTo>
                    <a:pt x="2886" y="2484"/>
                  </a:lnTo>
                  <a:lnTo>
                    <a:pt x="2882" y="2322"/>
                  </a:lnTo>
                  <a:lnTo>
                    <a:pt x="2880" y="2165"/>
                  </a:lnTo>
                  <a:lnTo>
                    <a:pt x="2879" y="2091"/>
                  </a:lnTo>
                  <a:lnTo>
                    <a:pt x="2879" y="2019"/>
                  </a:lnTo>
                  <a:lnTo>
                    <a:pt x="2880" y="1953"/>
                  </a:lnTo>
                  <a:lnTo>
                    <a:pt x="2882" y="1891"/>
                  </a:lnTo>
                  <a:lnTo>
                    <a:pt x="2885" y="1836"/>
                  </a:lnTo>
                  <a:lnTo>
                    <a:pt x="2889" y="1787"/>
                  </a:lnTo>
                  <a:lnTo>
                    <a:pt x="2889" y="1787"/>
                  </a:lnTo>
                  <a:lnTo>
                    <a:pt x="2893" y="1753"/>
                  </a:lnTo>
                  <a:lnTo>
                    <a:pt x="2897" y="1721"/>
                  </a:lnTo>
                  <a:lnTo>
                    <a:pt x="2903" y="1691"/>
                  </a:lnTo>
                  <a:lnTo>
                    <a:pt x="2909" y="1663"/>
                  </a:lnTo>
                  <a:lnTo>
                    <a:pt x="2917" y="1637"/>
                  </a:lnTo>
                  <a:lnTo>
                    <a:pt x="2925" y="1614"/>
                  </a:lnTo>
                  <a:lnTo>
                    <a:pt x="2935" y="1593"/>
                  </a:lnTo>
                  <a:lnTo>
                    <a:pt x="2945" y="1574"/>
                  </a:lnTo>
                  <a:lnTo>
                    <a:pt x="2956" y="1558"/>
                  </a:lnTo>
                  <a:lnTo>
                    <a:pt x="2963" y="1550"/>
                  </a:lnTo>
                  <a:lnTo>
                    <a:pt x="2969" y="1543"/>
                  </a:lnTo>
                  <a:lnTo>
                    <a:pt x="2976" y="1536"/>
                  </a:lnTo>
                  <a:lnTo>
                    <a:pt x="2983" y="1531"/>
                  </a:lnTo>
                  <a:lnTo>
                    <a:pt x="2992" y="1526"/>
                  </a:lnTo>
                  <a:lnTo>
                    <a:pt x="2999" y="1522"/>
                  </a:lnTo>
                  <a:lnTo>
                    <a:pt x="3007" y="1518"/>
                  </a:lnTo>
                  <a:lnTo>
                    <a:pt x="3016" y="1515"/>
                  </a:lnTo>
                  <a:lnTo>
                    <a:pt x="3024" y="1512"/>
                  </a:lnTo>
                  <a:lnTo>
                    <a:pt x="3034" y="1511"/>
                  </a:lnTo>
                  <a:lnTo>
                    <a:pt x="3043" y="1509"/>
                  </a:lnTo>
                  <a:lnTo>
                    <a:pt x="3053" y="1509"/>
                  </a:lnTo>
                  <a:lnTo>
                    <a:pt x="3063" y="1509"/>
                  </a:lnTo>
                  <a:lnTo>
                    <a:pt x="3073" y="1510"/>
                  </a:lnTo>
                  <a:lnTo>
                    <a:pt x="3073" y="1510"/>
                  </a:lnTo>
                  <a:lnTo>
                    <a:pt x="3086" y="1512"/>
                  </a:lnTo>
                  <a:lnTo>
                    <a:pt x="3098" y="1515"/>
                  </a:lnTo>
                  <a:lnTo>
                    <a:pt x="3109" y="1520"/>
                  </a:lnTo>
                  <a:lnTo>
                    <a:pt x="3120" y="1526"/>
                  </a:lnTo>
                  <a:lnTo>
                    <a:pt x="3132" y="1533"/>
                  </a:lnTo>
                  <a:lnTo>
                    <a:pt x="3143" y="1542"/>
                  </a:lnTo>
                  <a:lnTo>
                    <a:pt x="3153" y="1552"/>
                  </a:lnTo>
                  <a:lnTo>
                    <a:pt x="3164" y="1562"/>
                  </a:lnTo>
                  <a:lnTo>
                    <a:pt x="3185" y="1584"/>
                  </a:lnTo>
                  <a:lnTo>
                    <a:pt x="3208" y="1608"/>
                  </a:lnTo>
                  <a:lnTo>
                    <a:pt x="3232" y="1634"/>
                  </a:lnTo>
                  <a:lnTo>
                    <a:pt x="3259" y="1660"/>
                  </a:lnTo>
                  <a:lnTo>
                    <a:pt x="3273" y="1673"/>
                  </a:lnTo>
                  <a:lnTo>
                    <a:pt x="3288" y="1686"/>
                  </a:lnTo>
                  <a:lnTo>
                    <a:pt x="3304" y="1699"/>
                  </a:lnTo>
                  <a:lnTo>
                    <a:pt x="3321" y="1711"/>
                  </a:lnTo>
                  <a:lnTo>
                    <a:pt x="3340" y="1723"/>
                  </a:lnTo>
                  <a:lnTo>
                    <a:pt x="3359" y="1734"/>
                  </a:lnTo>
                  <a:lnTo>
                    <a:pt x="3379" y="1744"/>
                  </a:lnTo>
                  <a:lnTo>
                    <a:pt x="3402" y="1754"/>
                  </a:lnTo>
                  <a:lnTo>
                    <a:pt x="3425" y="1762"/>
                  </a:lnTo>
                  <a:lnTo>
                    <a:pt x="3450" y="1770"/>
                  </a:lnTo>
                  <a:lnTo>
                    <a:pt x="3477" y="1777"/>
                  </a:lnTo>
                  <a:lnTo>
                    <a:pt x="3505" y="1782"/>
                  </a:lnTo>
                  <a:lnTo>
                    <a:pt x="3536" y="1787"/>
                  </a:lnTo>
                  <a:lnTo>
                    <a:pt x="3567" y="1789"/>
                  </a:lnTo>
                  <a:lnTo>
                    <a:pt x="3601" y="1791"/>
                  </a:lnTo>
                  <a:lnTo>
                    <a:pt x="3636" y="1790"/>
                  </a:lnTo>
                  <a:lnTo>
                    <a:pt x="3636" y="1790"/>
                  </a:lnTo>
                  <a:lnTo>
                    <a:pt x="3654" y="1789"/>
                  </a:lnTo>
                  <a:lnTo>
                    <a:pt x="3671" y="1788"/>
                  </a:lnTo>
                  <a:lnTo>
                    <a:pt x="3688" y="1785"/>
                  </a:lnTo>
                  <a:lnTo>
                    <a:pt x="3703" y="1782"/>
                  </a:lnTo>
                  <a:lnTo>
                    <a:pt x="3719" y="1777"/>
                  </a:lnTo>
                  <a:lnTo>
                    <a:pt x="3734" y="1772"/>
                  </a:lnTo>
                  <a:lnTo>
                    <a:pt x="3748" y="1767"/>
                  </a:lnTo>
                  <a:lnTo>
                    <a:pt x="3762" y="1760"/>
                  </a:lnTo>
                  <a:lnTo>
                    <a:pt x="3776" y="1753"/>
                  </a:lnTo>
                  <a:lnTo>
                    <a:pt x="3789" y="1745"/>
                  </a:lnTo>
                  <a:lnTo>
                    <a:pt x="3802" y="1737"/>
                  </a:lnTo>
                  <a:lnTo>
                    <a:pt x="3815" y="1728"/>
                  </a:lnTo>
                  <a:lnTo>
                    <a:pt x="3826" y="1718"/>
                  </a:lnTo>
                  <a:lnTo>
                    <a:pt x="3837" y="1708"/>
                  </a:lnTo>
                  <a:lnTo>
                    <a:pt x="3848" y="1697"/>
                  </a:lnTo>
                  <a:lnTo>
                    <a:pt x="3858" y="1686"/>
                  </a:lnTo>
                  <a:lnTo>
                    <a:pt x="3868" y="1673"/>
                  </a:lnTo>
                  <a:lnTo>
                    <a:pt x="3877" y="1661"/>
                  </a:lnTo>
                  <a:lnTo>
                    <a:pt x="3886" y="1648"/>
                  </a:lnTo>
                  <a:lnTo>
                    <a:pt x="3894" y="1635"/>
                  </a:lnTo>
                  <a:lnTo>
                    <a:pt x="3902" y="1622"/>
                  </a:lnTo>
                  <a:lnTo>
                    <a:pt x="3909" y="1608"/>
                  </a:lnTo>
                  <a:lnTo>
                    <a:pt x="3922" y="1579"/>
                  </a:lnTo>
                  <a:lnTo>
                    <a:pt x="3934" y="1549"/>
                  </a:lnTo>
                  <a:lnTo>
                    <a:pt x="3943" y="1517"/>
                  </a:lnTo>
                  <a:lnTo>
                    <a:pt x="3950" y="1486"/>
                  </a:lnTo>
                  <a:lnTo>
                    <a:pt x="3955" y="1454"/>
                  </a:lnTo>
                  <a:lnTo>
                    <a:pt x="3958" y="1421"/>
                  </a:lnTo>
                  <a:lnTo>
                    <a:pt x="3959" y="1387"/>
                  </a:lnTo>
                  <a:lnTo>
                    <a:pt x="3957" y="1354"/>
                  </a:lnTo>
                  <a:lnTo>
                    <a:pt x="3954" y="1322"/>
                  </a:lnTo>
                  <a:lnTo>
                    <a:pt x="3948" y="1290"/>
                  </a:lnTo>
                  <a:lnTo>
                    <a:pt x="3941" y="1257"/>
                  </a:lnTo>
                  <a:lnTo>
                    <a:pt x="3931" y="1226"/>
                  </a:lnTo>
                  <a:lnTo>
                    <a:pt x="3924" y="1211"/>
                  </a:lnTo>
                  <a:lnTo>
                    <a:pt x="3917" y="1197"/>
                  </a:lnTo>
                  <a:lnTo>
                    <a:pt x="3910" y="1182"/>
                  </a:lnTo>
                  <a:lnTo>
                    <a:pt x="3903" y="1168"/>
                  </a:lnTo>
                  <a:lnTo>
                    <a:pt x="3895" y="1154"/>
                  </a:lnTo>
                  <a:lnTo>
                    <a:pt x="3886" y="1140"/>
                  </a:lnTo>
                  <a:lnTo>
                    <a:pt x="3877" y="1127"/>
                  </a:lnTo>
                  <a:lnTo>
                    <a:pt x="3868" y="1114"/>
                  </a:lnTo>
                  <a:lnTo>
                    <a:pt x="3857" y="1102"/>
                  </a:lnTo>
                  <a:lnTo>
                    <a:pt x="3846" y="1091"/>
                  </a:lnTo>
                  <a:lnTo>
                    <a:pt x="3835" y="1080"/>
                  </a:lnTo>
                  <a:lnTo>
                    <a:pt x="3823" y="1069"/>
                  </a:lnTo>
                  <a:lnTo>
                    <a:pt x="3810" y="1059"/>
                  </a:lnTo>
                  <a:lnTo>
                    <a:pt x="3797" y="1049"/>
                  </a:lnTo>
                  <a:lnTo>
                    <a:pt x="3783" y="1040"/>
                  </a:lnTo>
                  <a:lnTo>
                    <a:pt x="3768" y="1032"/>
                  </a:lnTo>
                  <a:lnTo>
                    <a:pt x="3753" y="1024"/>
                  </a:lnTo>
                  <a:lnTo>
                    <a:pt x="3738" y="1017"/>
                  </a:lnTo>
                  <a:lnTo>
                    <a:pt x="3738" y="1017"/>
                  </a:lnTo>
                  <a:lnTo>
                    <a:pt x="3717" y="1008"/>
                  </a:lnTo>
                  <a:lnTo>
                    <a:pt x="3697" y="1001"/>
                  </a:lnTo>
                  <a:lnTo>
                    <a:pt x="3676" y="996"/>
                  </a:lnTo>
                  <a:lnTo>
                    <a:pt x="3655" y="991"/>
                  </a:lnTo>
                  <a:lnTo>
                    <a:pt x="3635" y="988"/>
                  </a:lnTo>
                  <a:lnTo>
                    <a:pt x="3615" y="986"/>
                  </a:lnTo>
                  <a:lnTo>
                    <a:pt x="3595" y="984"/>
                  </a:lnTo>
                  <a:lnTo>
                    <a:pt x="3575" y="984"/>
                  </a:lnTo>
                  <a:lnTo>
                    <a:pt x="3556" y="984"/>
                  </a:lnTo>
                  <a:lnTo>
                    <a:pt x="3537" y="985"/>
                  </a:lnTo>
                  <a:lnTo>
                    <a:pt x="3516" y="987"/>
                  </a:lnTo>
                  <a:lnTo>
                    <a:pt x="3497" y="989"/>
                  </a:lnTo>
                  <a:lnTo>
                    <a:pt x="3460" y="996"/>
                  </a:lnTo>
                  <a:lnTo>
                    <a:pt x="3423" y="1004"/>
                  </a:lnTo>
                  <a:lnTo>
                    <a:pt x="3385" y="1015"/>
                  </a:lnTo>
                  <a:lnTo>
                    <a:pt x="3350" y="1025"/>
                  </a:lnTo>
                  <a:lnTo>
                    <a:pt x="3282" y="1047"/>
                  </a:lnTo>
                  <a:lnTo>
                    <a:pt x="3249" y="1058"/>
                  </a:lnTo>
                  <a:lnTo>
                    <a:pt x="3217" y="1067"/>
                  </a:lnTo>
                  <a:lnTo>
                    <a:pt x="3187" y="1075"/>
                  </a:lnTo>
                  <a:lnTo>
                    <a:pt x="3158" y="1080"/>
                  </a:lnTo>
                  <a:lnTo>
                    <a:pt x="3144" y="1082"/>
                  </a:lnTo>
                  <a:lnTo>
                    <a:pt x="3130" y="1084"/>
                  </a:lnTo>
                  <a:lnTo>
                    <a:pt x="3115" y="1084"/>
                  </a:lnTo>
                  <a:lnTo>
                    <a:pt x="3102" y="1084"/>
                  </a:lnTo>
                  <a:lnTo>
                    <a:pt x="3089" y="1083"/>
                  </a:lnTo>
                  <a:lnTo>
                    <a:pt x="3076" y="1081"/>
                  </a:lnTo>
                  <a:lnTo>
                    <a:pt x="3064" y="1078"/>
                  </a:lnTo>
                  <a:lnTo>
                    <a:pt x="3052" y="1074"/>
                  </a:lnTo>
                  <a:lnTo>
                    <a:pt x="3040" y="1069"/>
                  </a:lnTo>
                  <a:lnTo>
                    <a:pt x="3029" y="1062"/>
                  </a:lnTo>
                  <a:lnTo>
                    <a:pt x="3018" y="1055"/>
                  </a:lnTo>
                  <a:lnTo>
                    <a:pt x="3008" y="1046"/>
                  </a:lnTo>
                  <a:lnTo>
                    <a:pt x="2998" y="1036"/>
                  </a:lnTo>
                  <a:lnTo>
                    <a:pt x="2987" y="1024"/>
                  </a:lnTo>
                  <a:lnTo>
                    <a:pt x="2977" y="1011"/>
                  </a:lnTo>
                  <a:lnTo>
                    <a:pt x="2968" y="995"/>
                  </a:lnTo>
                  <a:lnTo>
                    <a:pt x="2960" y="979"/>
                  </a:lnTo>
                  <a:lnTo>
                    <a:pt x="2952" y="961"/>
                  </a:lnTo>
                  <a:lnTo>
                    <a:pt x="2944" y="941"/>
                  </a:lnTo>
                  <a:lnTo>
                    <a:pt x="2936" y="920"/>
                  </a:lnTo>
                  <a:lnTo>
                    <a:pt x="2929" y="897"/>
                  </a:lnTo>
                  <a:lnTo>
                    <a:pt x="2923" y="871"/>
                  </a:lnTo>
                  <a:lnTo>
                    <a:pt x="2917" y="844"/>
                  </a:lnTo>
                  <a:lnTo>
                    <a:pt x="2911" y="815"/>
                  </a:lnTo>
                  <a:lnTo>
                    <a:pt x="2906" y="783"/>
                  </a:lnTo>
                  <a:lnTo>
                    <a:pt x="2901" y="750"/>
                  </a:lnTo>
                  <a:lnTo>
                    <a:pt x="2896" y="714"/>
                  </a:lnTo>
                  <a:lnTo>
                    <a:pt x="2892" y="676"/>
                  </a:lnTo>
                  <a:lnTo>
                    <a:pt x="2889" y="636"/>
                  </a:lnTo>
                  <a:lnTo>
                    <a:pt x="2886" y="592"/>
                  </a:lnTo>
                  <a:lnTo>
                    <a:pt x="2884" y="547"/>
                  </a:lnTo>
                  <a:lnTo>
                    <a:pt x="2882" y="500"/>
                  </a:lnTo>
                  <a:lnTo>
                    <a:pt x="2882" y="500"/>
                  </a:lnTo>
                  <a:lnTo>
                    <a:pt x="2879" y="388"/>
                  </a:lnTo>
                  <a:lnTo>
                    <a:pt x="2877" y="269"/>
                  </a:lnTo>
                  <a:lnTo>
                    <a:pt x="2877" y="146"/>
                  </a:lnTo>
                  <a:lnTo>
                    <a:pt x="2878" y="20"/>
                  </a:lnTo>
                  <a:lnTo>
                    <a:pt x="1897" y="0"/>
                  </a:lnTo>
                  <a:lnTo>
                    <a:pt x="1897" y="0"/>
                  </a:lnTo>
                  <a:lnTo>
                    <a:pt x="1869" y="1"/>
                  </a:lnTo>
                  <a:lnTo>
                    <a:pt x="1842" y="4"/>
                  </a:lnTo>
                  <a:lnTo>
                    <a:pt x="1814" y="9"/>
                  </a:lnTo>
                  <a:lnTo>
                    <a:pt x="1801" y="12"/>
                  </a:lnTo>
                  <a:lnTo>
                    <a:pt x="1788" y="16"/>
                  </a:lnTo>
                  <a:lnTo>
                    <a:pt x="1775" y="21"/>
                  </a:lnTo>
                  <a:lnTo>
                    <a:pt x="1762" y="26"/>
                  </a:lnTo>
                  <a:lnTo>
                    <a:pt x="1751" y="32"/>
                  </a:lnTo>
                  <a:lnTo>
                    <a:pt x="1740" y="39"/>
                  </a:lnTo>
                  <a:lnTo>
                    <a:pt x="1729" y="46"/>
                  </a:lnTo>
                  <a:lnTo>
                    <a:pt x="1719" y="54"/>
                  </a:lnTo>
                  <a:lnTo>
                    <a:pt x="1710" y="63"/>
                  </a:lnTo>
                  <a:lnTo>
                    <a:pt x="1702" y="73"/>
                  </a:lnTo>
                  <a:lnTo>
                    <a:pt x="1702" y="73"/>
                  </a:lnTo>
                  <a:lnTo>
                    <a:pt x="1693" y="85"/>
                  </a:lnTo>
                  <a:lnTo>
                    <a:pt x="1687" y="96"/>
                  </a:lnTo>
                  <a:lnTo>
                    <a:pt x="1682" y="107"/>
                  </a:lnTo>
                  <a:lnTo>
                    <a:pt x="1679" y="117"/>
                  </a:lnTo>
                  <a:lnTo>
                    <a:pt x="1678" y="128"/>
                  </a:lnTo>
                  <a:lnTo>
                    <a:pt x="1678" y="138"/>
                  </a:lnTo>
                  <a:lnTo>
                    <a:pt x="1680" y="148"/>
                  </a:lnTo>
                  <a:lnTo>
                    <a:pt x="1683" y="158"/>
                  </a:lnTo>
                  <a:lnTo>
                    <a:pt x="1687" y="169"/>
                  </a:lnTo>
                  <a:lnTo>
                    <a:pt x="1693" y="179"/>
                  </a:lnTo>
                  <a:lnTo>
                    <a:pt x="1706" y="201"/>
                  </a:lnTo>
                  <a:lnTo>
                    <a:pt x="1738" y="251"/>
                  </a:lnTo>
                  <a:lnTo>
                    <a:pt x="1738" y="251"/>
                  </a:lnTo>
                  <a:lnTo>
                    <a:pt x="1770" y="301"/>
                  </a:lnTo>
                  <a:lnTo>
                    <a:pt x="1806" y="358"/>
                  </a:lnTo>
                  <a:lnTo>
                    <a:pt x="1824" y="389"/>
                  </a:lnTo>
                  <a:lnTo>
                    <a:pt x="1841" y="420"/>
                  </a:lnTo>
                  <a:lnTo>
                    <a:pt x="1858" y="453"/>
                  </a:lnTo>
                  <a:lnTo>
                    <a:pt x="1875" y="488"/>
                  </a:lnTo>
                  <a:lnTo>
                    <a:pt x="1890" y="523"/>
                  </a:lnTo>
                  <a:lnTo>
                    <a:pt x="1905" y="558"/>
                  </a:lnTo>
                  <a:lnTo>
                    <a:pt x="1919" y="594"/>
                  </a:lnTo>
                  <a:lnTo>
                    <a:pt x="1930" y="632"/>
                  </a:lnTo>
                  <a:lnTo>
                    <a:pt x="1939" y="669"/>
                  </a:lnTo>
                  <a:lnTo>
                    <a:pt x="1943" y="688"/>
                  </a:lnTo>
                  <a:lnTo>
                    <a:pt x="1946" y="707"/>
                  </a:lnTo>
                  <a:lnTo>
                    <a:pt x="1949" y="725"/>
                  </a:lnTo>
                  <a:lnTo>
                    <a:pt x="1950" y="745"/>
                  </a:lnTo>
                  <a:lnTo>
                    <a:pt x="1952" y="764"/>
                  </a:lnTo>
                  <a:lnTo>
                    <a:pt x="1952" y="783"/>
                  </a:lnTo>
                  <a:lnTo>
                    <a:pt x="1952" y="783"/>
                  </a:lnTo>
                  <a:lnTo>
                    <a:pt x="1952" y="812"/>
                  </a:lnTo>
                  <a:lnTo>
                    <a:pt x="1949" y="841"/>
                  </a:lnTo>
                  <a:lnTo>
                    <a:pt x="1946" y="868"/>
                  </a:lnTo>
                  <a:lnTo>
                    <a:pt x="1941" y="896"/>
                  </a:lnTo>
                  <a:lnTo>
                    <a:pt x="1935" y="922"/>
                  </a:lnTo>
                  <a:lnTo>
                    <a:pt x="1928" y="947"/>
                  </a:lnTo>
                  <a:lnTo>
                    <a:pt x="1919" y="971"/>
                  </a:lnTo>
                  <a:lnTo>
                    <a:pt x="1908" y="994"/>
                  </a:lnTo>
                  <a:lnTo>
                    <a:pt x="1898" y="1017"/>
                  </a:lnTo>
                  <a:lnTo>
                    <a:pt x="1886" y="1038"/>
                  </a:lnTo>
                  <a:lnTo>
                    <a:pt x="1873" y="1058"/>
                  </a:lnTo>
                  <a:lnTo>
                    <a:pt x="1859" y="1077"/>
                  </a:lnTo>
                  <a:lnTo>
                    <a:pt x="1844" y="1096"/>
                  </a:lnTo>
                  <a:lnTo>
                    <a:pt x="1828" y="1113"/>
                  </a:lnTo>
                  <a:lnTo>
                    <a:pt x="1811" y="1130"/>
                  </a:lnTo>
                  <a:lnTo>
                    <a:pt x="1794" y="1146"/>
                  </a:lnTo>
                  <a:lnTo>
                    <a:pt x="1775" y="1161"/>
                  </a:lnTo>
                  <a:lnTo>
                    <a:pt x="1756" y="1175"/>
                  </a:lnTo>
                  <a:lnTo>
                    <a:pt x="1736" y="1187"/>
                  </a:lnTo>
                  <a:lnTo>
                    <a:pt x="1716" y="1199"/>
                  </a:lnTo>
                  <a:lnTo>
                    <a:pt x="1696" y="1210"/>
                  </a:lnTo>
                  <a:lnTo>
                    <a:pt x="1674" y="1220"/>
                  </a:lnTo>
                  <a:lnTo>
                    <a:pt x="1653" y="1229"/>
                  </a:lnTo>
                  <a:lnTo>
                    <a:pt x="1629" y="1237"/>
                  </a:lnTo>
                  <a:lnTo>
                    <a:pt x="1607" y="1244"/>
                  </a:lnTo>
                  <a:lnTo>
                    <a:pt x="1584" y="1251"/>
                  </a:lnTo>
                  <a:lnTo>
                    <a:pt x="1561" y="1256"/>
                  </a:lnTo>
                  <a:lnTo>
                    <a:pt x="1538" y="1260"/>
                  </a:lnTo>
                  <a:lnTo>
                    <a:pt x="1513" y="1264"/>
                  </a:lnTo>
                  <a:lnTo>
                    <a:pt x="1489" y="1266"/>
                  </a:lnTo>
                  <a:lnTo>
                    <a:pt x="1465" y="1268"/>
                  </a:lnTo>
                  <a:lnTo>
                    <a:pt x="1442" y="1268"/>
                  </a:lnTo>
                  <a:lnTo>
                    <a:pt x="1418" y="1268"/>
                  </a:lnTo>
                  <a:lnTo>
                    <a:pt x="1394" y="1266"/>
                  </a:lnTo>
                  <a:lnTo>
                    <a:pt x="1369" y="1264"/>
                  </a:lnTo>
                  <a:lnTo>
                    <a:pt x="1345" y="1261"/>
                  </a:lnTo>
                  <a:lnTo>
                    <a:pt x="1322" y="1256"/>
                  </a:lnTo>
                  <a:lnTo>
                    <a:pt x="1299" y="1251"/>
                  </a:lnTo>
                  <a:lnTo>
                    <a:pt x="1276" y="1245"/>
                  </a:lnTo>
                  <a:lnTo>
                    <a:pt x="1253" y="1238"/>
                  </a:lnTo>
                  <a:lnTo>
                    <a:pt x="1230" y="1230"/>
                  </a:lnTo>
                  <a:lnTo>
                    <a:pt x="1208" y="1221"/>
                  </a:lnTo>
                  <a:lnTo>
                    <a:pt x="1186" y="1211"/>
                  </a:lnTo>
                  <a:lnTo>
                    <a:pt x="1165" y="1200"/>
                  </a:lnTo>
                  <a:lnTo>
                    <a:pt x="1145" y="1188"/>
                  </a:lnTo>
                  <a:lnTo>
                    <a:pt x="1125" y="1175"/>
                  </a:lnTo>
                  <a:lnTo>
                    <a:pt x="1105" y="1161"/>
                  </a:lnTo>
                  <a:lnTo>
                    <a:pt x="1086" y="1146"/>
                  </a:lnTo>
                  <a:lnTo>
                    <a:pt x="1068" y="1129"/>
                  </a:lnTo>
                  <a:lnTo>
                    <a:pt x="1051" y="1112"/>
                  </a:lnTo>
                  <a:lnTo>
                    <a:pt x="1035" y="1094"/>
                  </a:lnTo>
                  <a:lnTo>
                    <a:pt x="1020" y="1076"/>
                  </a:lnTo>
                  <a:lnTo>
                    <a:pt x="1006" y="1056"/>
                  </a:lnTo>
                  <a:lnTo>
                    <a:pt x="992" y="1035"/>
                  </a:lnTo>
                  <a:lnTo>
                    <a:pt x="979" y="1013"/>
                  </a:lnTo>
                  <a:lnTo>
                    <a:pt x="967" y="989"/>
                  </a:lnTo>
                  <a:lnTo>
                    <a:pt x="957" y="966"/>
                  </a:lnTo>
                  <a:lnTo>
                    <a:pt x="948" y="941"/>
                  </a:lnTo>
                  <a:lnTo>
                    <a:pt x="940" y="915"/>
                  </a:lnTo>
                  <a:lnTo>
                    <a:pt x="933" y="889"/>
                  </a:lnTo>
                  <a:lnTo>
                    <a:pt x="928" y="860"/>
                  </a:lnTo>
                  <a:lnTo>
                    <a:pt x="924" y="831"/>
                  </a:lnTo>
                  <a:lnTo>
                    <a:pt x="921" y="801"/>
                  </a:lnTo>
                  <a:lnTo>
                    <a:pt x="920" y="771"/>
                  </a:lnTo>
                  <a:lnTo>
                    <a:pt x="920" y="771"/>
                  </a:lnTo>
                  <a:lnTo>
                    <a:pt x="920" y="743"/>
                  </a:lnTo>
                  <a:lnTo>
                    <a:pt x="921" y="715"/>
                  </a:lnTo>
                  <a:lnTo>
                    <a:pt x="923" y="689"/>
                  </a:lnTo>
                  <a:lnTo>
                    <a:pt x="927" y="663"/>
                  </a:lnTo>
                  <a:lnTo>
                    <a:pt x="931" y="638"/>
                  </a:lnTo>
                  <a:lnTo>
                    <a:pt x="936" y="614"/>
                  </a:lnTo>
                  <a:lnTo>
                    <a:pt x="941" y="589"/>
                  </a:lnTo>
                  <a:lnTo>
                    <a:pt x="948" y="565"/>
                  </a:lnTo>
                  <a:lnTo>
                    <a:pt x="955" y="543"/>
                  </a:lnTo>
                  <a:lnTo>
                    <a:pt x="962" y="520"/>
                  </a:lnTo>
                  <a:lnTo>
                    <a:pt x="970" y="498"/>
                  </a:lnTo>
                  <a:lnTo>
                    <a:pt x="979" y="477"/>
                  </a:lnTo>
                  <a:lnTo>
                    <a:pt x="998" y="435"/>
                  </a:lnTo>
                  <a:lnTo>
                    <a:pt x="1017" y="396"/>
                  </a:lnTo>
                  <a:lnTo>
                    <a:pt x="1036" y="358"/>
                  </a:lnTo>
                  <a:lnTo>
                    <a:pt x="1056" y="321"/>
                  </a:lnTo>
                  <a:lnTo>
                    <a:pt x="1074" y="286"/>
                  </a:lnTo>
                  <a:lnTo>
                    <a:pt x="1092" y="252"/>
                  </a:lnTo>
                  <a:lnTo>
                    <a:pt x="1107" y="219"/>
                  </a:lnTo>
                  <a:lnTo>
                    <a:pt x="1121" y="186"/>
                  </a:lnTo>
                  <a:lnTo>
                    <a:pt x="1127" y="171"/>
                  </a:lnTo>
                  <a:lnTo>
                    <a:pt x="1132" y="155"/>
                  </a:lnTo>
                  <a:lnTo>
                    <a:pt x="1136" y="140"/>
                  </a:lnTo>
                  <a:lnTo>
                    <a:pt x="1139" y="125"/>
                  </a:lnTo>
                  <a:lnTo>
                    <a:pt x="1139" y="125"/>
                  </a:lnTo>
                  <a:lnTo>
                    <a:pt x="1139" y="120"/>
                  </a:lnTo>
                  <a:lnTo>
                    <a:pt x="1138" y="116"/>
                  </a:lnTo>
                  <a:lnTo>
                    <a:pt x="1136" y="111"/>
                  </a:lnTo>
                  <a:lnTo>
                    <a:pt x="1133" y="107"/>
                  </a:lnTo>
                  <a:lnTo>
                    <a:pt x="1129" y="103"/>
                  </a:lnTo>
                  <a:lnTo>
                    <a:pt x="1124" y="99"/>
                  </a:lnTo>
                  <a:lnTo>
                    <a:pt x="1110" y="91"/>
                  </a:lnTo>
                  <a:lnTo>
                    <a:pt x="1093" y="84"/>
                  </a:lnTo>
                  <a:lnTo>
                    <a:pt x="1073" y="78"/>
                  </a:lnTo>
                  <a:lnTo>
                    <a:pt x="1050" y="71"/>
                  </a:lnTo>
                  <a:lnTo>
                    <a:pt x="1024" y="66"/>
                  </a:lnTo>
                  <a:lnTo>
                    <a:pt x="996" y="61"/>
                  </a:lnTo>
                  <a:lnTo>
                    <a:pt x="964" y="57"/>
                  </a:lnTo>
                  <a:lnTo>
                    <a:pt x="931" y="53"/>
                  </a:lnTo>
                  <a:lnTo>
                    <a:pt x="896" y="49"/>
                  </a:lnTo>
                  <a:lnTo>
                    <a:pt x="821" y="43"/>
                  </a:lnTo>
                  <a:lnTo>
                    <a:pt x="744" y="38"/>
                  </a:lnTo>
                  <a:lnTo>
                    <a:pt x="664" y="35"/>
                  </a:lnTo>
                  <a:lnTo>
                    <a:pt x="585" y="33"/>
                  </a:lnTo>
                  <a:lnTo>
                    <a:pt x="507" y="31"/>
                  </a:lnTo>
                  <a:lnTo>
                    <a:pt x="434" y="30"/>
                  </a:lnTo>
                  <a:lnTo>
                    <a:pt x="312" y="30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106" y="31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: Shape 70"/>
            <p:cNvSpPr>
              <a:spLocks/>
            </p:cNvSpPr>
            <p:nvPr/>
          </p:nvSpPr>
          <p:spPr bwMode="auto">
            <a:xfrm>
              <a:off x="4287304" y="3162805"/>
              <a:ext cx="616115" cy="836828"/>
            </a:xfrm>
            <a:custGeom>
              <a:avLst/>
              <a:gdLst>
                <a:gd name="T0" fmla="*/ 2322 w 2947"/>
                <a:gd name="T1" fmla="*/ 1161 h 4003"/>
                <a:gd name="T2" fmla="*/ 1897 w 2947"/>
                <a:gd name="T3" fmla="*/ 1111 h 4003"/>
                <a:gd name="T4" fmla="*/ 1751 w 2947"/>
                <a:gd name="T5" fmla="*/ 1041 h 4003"/>
                <a:gd name="T6" fmla="*/ 1714 w 2947"/>
                <a:gd name="T7" fmla="*/ 955 h 4003"/>
                <a:gd name="T8" fmla="*/ 1776 w 2947"/>
                <a:gd name="T9" fmla="*/ 811 h 4003"/>
                <a:gd name="T10" fmla="*/ 1911 w 2947"/>
                <a:gd name="T11" fmla="*/ 604 h 4003"/>
                <a:gd name="T12" fmla="*/ 1946 w 2947"/>
                <a:gd name="T13" fmla="*/ 386 h 4003"/>
                <a:gd name="T14" fmla="*/ 1899 w 2947"/>
                <a:gd name="T15" fmla="*/ 225 h 4003"/>
                <a:gd name="T16" fmla="*/ 1777 w 2947"/>
                <a:gd name="T17" fmla="*/ 94 h 4003"/>
                <a:gd name="T18" fmla="*/ 1609 w 2947"/>
                <a:gd name="T19" fmla="*/ 18 h 4003"/>
                <a:gd name="T20" fmla="*/ 1423 w 2947"/>
                <a:gd name="T21" fmla="*/ 2 h 4003"/>
                <a:gd name="T22" fmla="*/ 1246 w 2947"/>
                <a:gd name="T23" fmla="*/ 49 h 4003"/>
                <a:gd name="T24" fmla="*/ 1110 w 2947"/>
                <a:gd name="T25" fmla="*/ 164 h 4003"/>
                <a:gd name="T26" fmla="*/ 1041 w 2947"/>
                <a:gd name="T27" fmla="*/ 349 h 4003"/>
                <a:gd name="T28" fmla="*/ 1066 w 2947"/>
                <a:gd name="T29" fmla="*/ 549 h 4003"/>
                <a:gd name="T30" fmla="*/ 1203 w 2947"/>
                <a:gd name="T31" fmla="*/ 831 h 4003"/>
                <a:gd name="T32" fmla="*/ 1228 w 2947"/>
                <a:gd name="T33" fmla="*/ 982 h 4003"/>
                <a:gd name="T34" fmla="*/ 1179 w 2947"/>
                <a:gd name="T35" fmla="*/ 1045 h 4003"/>
                <a:gd name="T36" fmla="*/ 1048 w 2947"/>
                <a:gd name="T37" fmla="*/ 1083 h 4003"/>
                <a:gd name="T38" fmla="*/ 258 w 2947"/>
                <a:gd name="T39" fmla="*/ 1101 h 4003"/>
                <a:gd name="T40" fmla="*/ 8 w 2947"/>
                <a:gd name="T41" fmla="*/ 1645 h 4003"/>
                <a:gd name="T42" fmla="*/ 58 w 2947"/>
                <a:gd name="T43" fmla="*/ 1981 h 4003"/>
                <a:gd name="T44" fmla="*/ 121 w 2947"/>
                <a:gd name="T45" fmla="*/ 2083 h 4003"/>
                <a:gd name="T46" fmla="*/ 212 w 2947"/>
                <a:gd name="T47" fmla="*/ 2112 h 4003"/>
                <a:gd name="T48" fmla="*/ 488 w 2947"/>
                <a:gd name="T49" fmla="*/ 2031 h 4003"/>
                <a:gd name="T50" fmla="*/ 719 w 2947"/>
                <a:gd name="T51" fmla="*/ 2016 h 4003"/>
                <a:gd name="T52" fmla="*/ 865 w 2947"/>
                <a:gd name="T53" fmla="*/ 2065 h 4003"/>
                <a:gd name="T54" fmla="*/ 987 w 2947"/>
                <a:gd name="T55" fmla="*/ 2171 h 4003"/>
                <a:gd name="T56" fmla="*/ 1060 w 2947"/>
                <a:gd name="T57" fmla="*/ 2315 h 4003"/>
                <a:gd name="T58" fmla="*/ 1079 w 2947"/>
                <a:gd name="T59" fmla="*/ 2533 h 4003"/>
                <a:gd name="T60" fmla="*/ 1037 w 2947"/>
                <a:gd name="T61" fmla="*/ 2689 h 4003"/>
                <a:gd name="T62" fmla="*/ 947 w 2947"/>
                <a:gd name="T63" fmla="*/ 2817 h 4003"/>
                <a:gd name="T64" fmla="*/ 810 w 2947"/>
                <a:gd name="T65" fmla="*/ 2899 h 4003"/>
                <a:gd name="T66" fmla="*/ 613 w 2947"/>
                <a:gd name="T67" fmla="*/ 2915 h 4003"/>
                <a:gd name="T68" fmla="*/ 387 w 2947"/>
                <a:gd name="T69" fmla="*/ 2839 h 4003"/>
                <a:gd name="T70" fmla="*/ 186 w 2947"/>
                <a:gd name="T71" fmla="*/ 2658 h 4003"/>
                <a:gd name="T72" fmla="*/ 104 w 2947"/>
                <a:gd name="T73" fmla="*/ 2641 h 4003"/>
                <a:gd name="T74" fmla="*/ 28 w 2947"/>
                <a:gd name="T75" fmla="*/ 2765 h 4003"/>
                <a:gd name="T76" fmla="*/ 2 w 2947"/>
                <a:gd name="T77" fmla="*/ 3099 h 4003"/>
                <a:gd name="T78" fmla="*/ 2917 w 2947"/>
                <a:gd name="T79" fmla="*/ 4003 h 4003"/>
                <a:gd name="T80" fmla="*/ 2922 w 2947"/>
                <a:gd name="T81" fmla="*/ 3055 h 4003"/>
                <a:gd name="T82" fmla="*/ 2891 w 2947"/>
                <a:gd name="T83" fmla="*/ 2899 h 4003"/>
                <a:gd name="T84" fmla="*/ 2831 w 2947"/>
                <a:gd name="T85" fmla="*/ 2864 h 4003"/>
                <a:gd name="T86" fmla="*/ 2613 w 2947"/>
                <a:gd name="T87" fmla="*/ 2921 h 4003"/>
                <a:gd name="T88" fmla="*/ 2259 w 2947"/>
                <a:gd name="T89" fmla="*/ 3003 h 4003"/>
                <a:gd name="T90" fmla="*/ 2022 w 2947"/>
                <a:gd name="T91" fmla="*/ 2969 h 4003"/>
                <a:gd name="T92" fmla="*/ 1842 w 2947"/>
                <a:gd name="T93" fmla="*/ 2784 h 4003"/>
                <a:gd name="T94" fmla="*/ 1776 w 2947"/>
                <a:gd name="T95" fmla="*/ 2532 h 4003"/>
                <a:gd name="T96" fmla="*/ 1821 w 2947"/>
                <a:gd name="T97" fmla="*/ 2259 h 4003"/>
                <a:gd name="T98" fmla="*/ 1973 w 2947"/>
                <a:gd name="T99" fmla="*/ 2069 h 4003"/>
                <a:gd name="T100" fmla="*/ 2098 w 2947"/>
                <a:gd name="T101" fmla="*/ 2021 h 4003"/>
                <a:gd name="T102" fmla="*/ 2235 w 2947"/>
                <a:gd name="T103" fmla="*/ 2018 h 4003"/>
                <a:gd name="T104" fmla="*/ 2435 w 2947"/>
                <a:gd name="T105" fmla="*/ 2090 h 4003"/>
                <a:gd name="T106" fmla="*/ 2756 w 2947"/>
                <a:gd name="T107" fmla="*/ 2308 h 4003"/>
                <a:gd name="T108" fmla="*/ 2831 w 2947"/>
                <a:gd name="T109" fmla="*/ 2316 h 4003"/>
                <a:gd name="T110" fmla="*/ 2917 w 2947"/>
                <a:gd name="T111" fmla="*/ 2243 h 4003"/>
                <a:gd name="T112" fmla="*/ 2927 w 2947"/>
                <a:gd name="T113" fmla="*/ 1151 h 4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7" h="4003">
                  <a:moveTo>
                    <a:pt x="2927" y="1151"/>
                  </a:moveTo>
                  <a:lnTo>
                    <a:pt x="2927" y="1151"/>
                  </a:lnTo>
                  <a:lnTo>
                    <a:pt x="2801" y="1156"/>
                  </a:lnTo>
                  <a:lnTo>
                    <a:pt x="2719" y="1159"/>
                  </a:lnTo>
                  <a:lnTo>
                    <a:pt x="2628" y="1161"/>
                  </a:lnTo>
                  <a:lnTo>
                    <a:pt x="2529" y="1163"/>
                  </a:lnTo>
                  <a:lnTo>
                    <a:pt x="2427" y="1163"/>
                  </a:lnTo>
                  <a:lnTo>
                    <a:pt x="2375" y="1162"/>
                  </a:lnTo>
                  <a:lnTo>
                    <a:pt x="2322" y="1161"/>
                  </a:lnTo>
                  <a:lnTo>
                    <a:pt x="2270" y="1159"/>
                  </a:lnTo>
                  <a:lnTo>
                    <a:pt x="2219" y="1157"/>
                  </a:lnTo>
                  <a:lnTo>
                    <a:pt x="2168" y="1153"/>
                  </a:lnTo>
                  <a:lnTo>
                    <a:pt x="2118" y="1148"/>
                  </a:lnTo>
                  <a:lnTo>
                    <a:pt x="2069" y="1143"/>
                  </a:lnTo>
                  <a:lnTo>
                    <a:pt x="2023" y="1136"/>
                  </a:lnTo>
                  <a:lnTo>
                    <a:pt x="1979" y="1129"/>
                  </a:lnTo>
                  <a:lnTo>
                    <a:pt x="1936" y="1120"/>
                  </a:lnTo>
                  <a:lnTo>
                    <a:pt x="1897" y="1111"/>
                  </a:lnTo>
                  <a:lnTo>
                    <a:pt x="1861" y="1100"/>
                  </a:lnTo>
                  <a:lnTo>
                    <a:pt x="1844" y="1094"/>
                  </a:lnTo>
                  <a:lnTo>
                    <a:pt x="1828" y="1087"/>
                  </a:lnTo>
                  <a:lnTo>
                    <a:pt x="1813" y="1081"/>
                  </a:lnTo>
                  <a:lnTo>
                    <a:pt x="1798" y="1073"/>
                  </a:lnTo>
                  <a:lnTo>
                    <a:pt x="1784" y="1066"/>
                  </a:lnTo>
                  <a:lnTo>
                    <a:pt x="1772" y="1058"/>
                  </a:lnTo>
                  <a:lnTo>
                    <a:pt x="1761" y="1050"/>
                  </a:lnTo>
                  <a:lnTo>
                    <a:pt x="1751" y="1041"/>
                  </a:lnTo>
                  <a:lnTo>
                    <a:pt x="1742" y="1032"/>
                  </a:lnTo>
                  <a:lnTo>
                    <a:pt x="1734" y="1023"/>
                  </a:lnTo>
                  <a:lnTo>
                    <a:pt x="1728" y="1012"/>
                  </a:lnTo>
                  <a:lnTo>
                    <a:pt x="1722" y="1001"/>
                  </a:lnTo>
                  <a:lnTo>
                    <a:pt x="1718" y="991"/>
                  </a:lnTo>
                  <a:lnTo>
                    <a:pt x="1716" y="979"/>
                  </a:lnTo>
                  <a:lnTo>
                    <a:pt x="1714" y="968"/>
                  </a:lnTo>
                  <a:lnTo>
                    <a:pt x="1714" y="955"/>
                  </a:lnTo>
                  <a:lnTo>
                    <a:pt x="1714" y="955"/>
                  </a:lnTo>
                  <a:lnTo>
                    <a:pt x="1716" y="940"/>
                  </a:lnTo>
                  <a:lnTo>
                    <a:pt x="1719" y="924"/>
                  </a:lnTo>
                  <a:lnTo>
                    <a:pt x="1723" y="910"/>
                  </a:lnTo>
                  <a:lnTo>
                    <a:pt x="1728" y="895"/>
                  </a:lnTo>
                  <a:lnTo>
                    <a:pt x="1734" y="880"/>
                  </a:lnTo>
                  <a:lnTo>
                    <a:pt x="1741" y="866"/>
                  </a:lnTo>
                  <a:lnTo>
                    <a:pt x="1749" y="852"/>
                  </a:lnTo>
                  <a:lnTo>
                    <a:pt x="1757" y="838"/>
                  </a:lnTo>
                  <a:lnTo>
                    <a:pt x="1776" y="811"/>
                  </a:lnTo>
                  <a:lnTo>
                    <a:pt x="1797" y="783"/>
                  </a:lnTo>
                  <a:lnTo>
                    <a:pt x="1819" y="755"/>
                  </a:lnTo>
                  <a:lnTo>
                    <a:pt x="1841" y="724"/>
                  </a:lnTo>
                  <a:lnTo>
                    <a:pt x="1863" y="693"/>
                  </a:lnTo>
                  <a:lnTo>
                    <a:pt x="1873" y="677"/>
                  </a:lnTo>
                  <a:lnTo>
                    <a:pt x="1883" y="660"/>
                  </a:lnTo>
                  <a:lnTo>
                    <a:pt x="1893" y="642"/>
                  </a:lnTo>
                  <a:lnTo>
                    <a:pt x="1902" y="624"/>
                  </a:lnTo>
                  <a:lnTo>
                    <a:pt x="1911" y="604"/>
                  </a:lnTo>
                  <a:lnTo>
                    <a:pt x="1919" y="584"/>
                  </a:lnTo>
                  <a:lnTo>
                    <a:pt x="1926" y="563"/>
                  </a:lnTo>
                  <a:lnTo>
                    <a:pt x="1932" y="541"/>
                  </a:lnTo>
                  <a:lnTo>
                    <a:pt x="1938" y="518"/>
                  </a:lnTo>
                  <a:lnTo>
                    <a:pt x="1942" y="495"/>
                  </a:lnTo>
                  <a:lnTo>
                    <a:pt x="1945" y="469"/>
                  </a:lnTo>
                  <a:lnTo>
                    <a:pt x="1947" y="442"/>
                  </a:lnTo>
                  <a:lnTo>
                    <a:pt x="1947" y="415"/>
                  </a:lnTo>
                  <a:lnTo>
                    <a:pt x="1946" y="386"/>
                  </a:lnTo>
                  <a:lnTo>
                    <a:pt x="1946" y="386"/>
                  </a:lnTo>
                  <a:lnTo>
                    <a:pt x="1944" y="364"/>
                  </a:lnTo>
                  <a:lnTo>
                    <a:pt x="1941" y="341"/>
                  </a:lnTo>
                  <a:lnTo>
                    <a:pt x="1936" y="320"/>
                  </a:lnTo>
                  <a:lnTo>
                    <a:pt x="1931" y="300"/>
                  </a:lnTo>
                  <a:lnTo>
                    <a:pt x="1924" y="280"/>
                  </a:lnTo>
                  <a:lnTo>
                    <a:pt x="1917" y="261"/>
                  </a:lnTo>
                  <a:lnTo>
                    <a:pt x="1908" y="243"/>
                  </a:lnTo>
                  <a:lnTo>
                    <a:pt x="1899" y="225"/>
                  </a:lnTo>
                  <a:lnTo>
                    <a:pt x="1889" y="207"/>
                  </a:lnTo>
                  <a:lnTo>
                    <a:pt x="1877" y="190"/>
                  </a:lnTo>
                  <a:lnTo>
                    <a:pt x="1865" y="175"/>
                  </a:lnTo>
                  <a:lnTo>
                    <a:pt x="1853" y="159"/>
                  </a:lnTo>
                  <a:lnTo>
                    <a:pt x="1839" y="145"/>
                  </a:lnTo>
                  <a:lnTo>
                    <a:pt x="1825" y="131"/>
                  </a:lnTo>
                  <a:lnTo>
                    <a:pt x="1810" y="118"/>
                  </a:lnTo>
                  <a:lnTo>
                    <a:pt x="1793" y="105"/>
                  </a:lnTo>
                  <a:lnTo>
                    <a:pt x="1777" y="94"/>
                  </a:lnTo>
                  <a:lnTo>
                    <a:pt x="1760" y="82"/>
                  </a:lnTo>
                  <a:lnTo>
                    <a:pt x="1743" y="71"/>
                  </a:lnTo>
                  <a:lnTo>
                    <a:pt x="1725" y="61"/>
                  </a:lnTo>
                  <a:lnTo>
                    <a:pt x="1707" y="52"/>
                  </a:lnTo>
                  <a:lnTo>
                    <a:pt x="1688" y="44"/>
                  </a:lnTo>
                  <a:lnTo>
                    <a:pt x="1668" y="36"/>
                  </a:lnTo>
                  <a:lnTo>
                    <a:pt x="1648" y="29"/>
                  </a:lnTo>
                  <a:lnTo>
                    <a:pt x="1629" y="23"/>
                  </a:lnTo>
                  <a:lnTo>
                    <a:pt x="1609" y="18"/>
                  </a:lnTo>
                  <a:lnTo>
                    <a:pt x="1588" y="13"/>
                  </a:lnTo>
                  <a:lnTo>
                    <a:pt x="1568" y="9"/>
                  </a:lnTo>
                  <a:lnTo>
                    <a:pt x="1548" y="6"/>
                  </a:lnTo>
                  <a:lnTo>
                    <a:pt x="1526" y="3"/>
                  </a:lnTo>
                  <a:lnTo>
                    <a:pt x="1505" y="2"/>
                  </a:lnTo>
                  <a:lnTo>
                    <a:pt x="1485" y="1"/>
                  </a:lnTo>
                  <a:lnTo>
                    <a:pt x="1464" y="0"/>
                  </a:lnTo>
                  <a:lnTo>
                    <a:pt x="1443" y="1"/>
                  </a:lnTo>
                  <a:lnTo>
                    <a:pt x="1423" y="2"/>
                  </a:lnTo>
                  <a:lnTo>
                    <a:pt x="1401" y="4"/>
                  </a:lnTo>
                  <a:lnTo>
                    <a:pt x="1381" y="7"/>
                  </a:lnTo>
                  <a:lnTo>
                    <a:pt x="1361" y="11"/>
                  </a:lnTo>
                  <a:lnTo>
                    <a:pt x="1341" y="15"/>
                  </a:lnTo>
                  <a:lnTo>
                    <a:pt x="1322" y="20"/>
                  </a:lnTo>
                  <a:lnTo>
                    <a:pt x="1303" y="26"/>
                  </a:lnTo>
                  <a:lnTo>
                    <a:pt x="1284" y="33"/>
                  </a:lnTo>
                  <a:lnTo>
                    <a:pt x="1264" y="41"/>
                  </a:lnTo>
                  <a:lnTo>
                    <a:pt x="1246" y="49"/>
                  </a:lnTo>
                  <a:lnTo>
                    <a:pt x="1229" y="59"/>
                  </a:lnTo>
                  <a:lnTo>
                    <a:pt x="1212" y="69"/>
                  </a:lnTo>
                  <a:lnTo>
                    <a:pt x="1195" y="81"/>
                  </a:lnTo>
                  <a:lnTo>
                    <a:pt x="1180" y="92"/>
                  </a:lnTo>
                  <a:lnTo>
                    <a:pt x="1164" y="105"/>
                  </a:lnTo>
                  <a:lnTo>
                    <a:pt x="1150" y="118"/>
                  </a:lnTo>
                  <a:lnTo>
                    <a:pt x="1136" y="133"/>
                  </a:lnTo>
                  <a:lnTo>
                    <a:pt x="1122" y="148"/>
                  </a:lnTo>
                  <a:lnTo>
                    <a:pt x="1110" y="164"/>
                  </a:lnTo>
                  <a:lnTo>
                    <a:pt x="1098" y="181"/>
                  </a:lnTo>
                  <a:lnTo>
                    <a:pt x="1088" y="198"/>
                  </a:lnTo>
                  <a:lnTo>
                    <a:pt x="1078" y="218"/>
                  </a:lnTo>
                  <a:lnTo>
                    <a:pt x="1069" y="237"/>
                  </a:lnTo>
                  <a:lnTo>
                    <a:pt x="1061" y="258"/>
                  </a:lnTo>
                  <a:lnTo>
                    <a:pt x="1055" y="279"/>
                  </a:lnTo>
                  <a:lnTo>
                    <a:pt x="1049" y="301"/>
                  </a:lnTo>
                  <a:lnTo>
                    <a:pt x="1044" y="324"/>
                  </a:lnTo>
                  <a:lnTo>
                    <a:pt x="1041" y="349"/>
                  </a:lnTo>
                  <a:lnTo>
                    <a:pt x="1038" y="374"/>
                  </a:lnTo>
                  <a:lnTo>
                    <a:pt x="1037" y="399"/>
                  </a:lnTo>
                  <a:lnTo>
                    <a:pt x="1037" y="399"/>
                  </a:lnTo>
                  <a:lnTo>
                    <a:pt x="1038" y="424"/>
                  </a:lnTo>
                  <a:lnTo>
                    <a:pt x="1040" y="449"/>
                  </a:lnTo>
                  <a:lnTo>
                    <a:pt x="1045" y="474"/>
                  </a:lnTo>
                  <a:lnTo>
                    <a:pt x="1051" y="499"/>
                  </a:lnTo>
                  <a:lnTo>
                    <a:pt x="1058" y="524"/>
                  </a:lnTo>
                  <a:lnTo>
                    <a:pt x="1066" y="549"/>
                  </a:lnTo>
                  <a:lnTo>
                    <a:pt x="1076" y="574"/>
                  </a:lnTo>
                  <a:lnTo>
                    <a:pt x="1087" y="598"/>
                  </a:lnTo>
                  <a:lnTo>
                    <a:pt x="1098" y="624"/>
                  </a:lnTo>
                  <a:lnTo>
                    <a:pt x="1109" y="648"/>
                  </a:lnTo>
                  <a:lnTo>
                    <a:pt x="1135" y="695"/>
                  </a:lnTo>
                  <a:lnTo>
                    <a:pt x="1159" y="742"/>
                  </a:lnTo>
                  <a:lnTo>
                    <a:pt x="1182" y="788"/>
                  </a:lnTo>
                  <a:lnTo>
                    <a:pt x="1193" y="810"/>
                  </a:lnTo>
                  <a:lnTo>
                    <a:pt x="1203" y="831"/>
                  </a:lnTo>
                  <a:lnTo>
                    <a:pt x="1211" y="852"/>
                  </a:lnTo>
                  <a:lnTo>
                    <a:pt x="1219" y="872"/>
                  </a:lnTo>
                  <a:lnTo>
                    <a:pt x="1225" y="893"/>
                  </a:lnTo>
                  <a:lnTo>
                    <a:pt x="1229" y="912"/>
                  </a:lnTo>
                  <a:lnTo>
                    <a:pt x="1232" y="931"/>
                  </a:lnTo>
                  <a:lnTo>
                    <a:pt x="1233" y="948"/>
                  </a:lnTo>
                  <a:lnTo>
                    <a:pt x="1232" y="965"/>
                  </a:lnTo>
                  <a:lnTo>
                    <a:pt x="1230" y="974"/>
                  </a:lnTo>
                  <a:lnTo>
                    <a:pt x="1228" y="982"/>
                  </a:lnTo>
                  <a:lnTo>
                    <a:pt x="1225" y="989"/>
                  </a:lnTo>
                  <a:lnTo>
                    <a:pt x="1222" y="997"/>
                  </a:lnTo>
                  <a:lnTo>
                    <a:pt x="1218" y="1004"/>
                  </a:lnTo>
                  <a:lnTo>
                    <a:pt x="1214" y="1012"/>
                  </a:lnTo>
                  <a:lnTo>
                    <a:pt x="1208" y="1020"/>
                  </a:lnTo>
                  <a:lnTo>
                    <a:pt x="1202" y="1026"/>
                  </a:lnTo>
                  <a:lnTo>
                    <a:pt x="1195" y="1033"/>
                  </a:lnTo>
                  <a:lnTo>
                    <a:pt x="1188" y="1039"/>
                  </a:lnTo>
                  <a:lnTo>
                    <a:pt x="1179" y="1045"/>
                  </a:lnTo>
                  <a:lnTo>
                    <a:pt x="1170" y="1051"/>
                  </a:lnTo>
                  <a:lnTo>
                    <a:pt x="1160" y="1057"/>
                  </a:lnTo>
                  <a:lnTo>
                    <a:pt x="1149" y="1062"/>
                  </a:lnTo>
                  <a:lnTo>
                    <a:pt x="1149" y="1062"/>
                  </a:lnTo>
                  <a:lnTo>
                    <a:pt x="1136" y="1067"/>
                  </a:lnTo>
                  <a:lnTo>
                    <a:pt x="1118" y="1071"/>
                  </a:lnTo>
                  <a:lnTo>
                    <a:pt x="1098" y="1076"/>
                  </a:lnTo>
                  <a:lnTo>
                    <a:pt x="1074" y="1079"/>
                  </a:lnTo>
                  <a:lnTo>
                    <a:pt x="1048" y="1083"/>
                  </a:lnTo>
                  <a:lnTo>
                    <a:pt x="1018" y="1086"/>
                  </a:lnTo>
                  <a:lnTo>
                    <a:pt x="950" y="1091"/>
                  </a:lnTo>
                  <a:lnTo>
                    <a:pt x="875" y="1095"/>
                  </a:lnTo>
                  <a:lnTo>
                    <a:pt x="792" y="1098"/>
                  </a:lnTo>
                  <a:lnTo>
                    <a:pt x="704" y="1101"/>
                  </a:lnTo>
                  <a:lnTo>
                    <a:pt x="614" y="1102"/>
                  </a:lnTo>
                  <a:lnTo>
                    <a:pt x="522" y="1102"/>
                  </a:lnTo>
                  <a:lnTo>
                    <a:pt x="431" y="1103"/>
                  </a:lnTo>
                  <a:lnTo>
                    <a:pt x="258" y="1101"/>
                  </a:lnTo>
                  <a:lnTo>
                    <a:pt x="110" y="1099"/>
                  </a:lnTo>
                  <a:lnTo>
                    <a:pt x="1" y="1098"/>
                  </a:lnTo>
                  <a:lnTo>
                    <a:pt x="1" y="1098"/>
                  </a:lnTo>
                  <a:lnTo>
                    <a:pt x="0" y="1190"/>
                  </a:lnTo>
                  <a:lnTo>
                    <a:pt x="0" y="1297"/>
                  </a:lnTo>
                  <a:lnTo>
                    <a:pt x="1" y="1411"/>
                  </a:lnTo>
                  <a:lnTo>
                    <a:pt x="3" y="1529"/>
                  </a:lnTo>
                  <a:lnTo>
                    <a:pt x="5" y="1588"/>
                  </a:lnTo>
                  <a:lnTo>
                    <a:pt x="8" y="1645"/>
                  </a:lnTo>
                  <a:lnTo>
                    <a:pt x="11" y="1701"/>
                  </a:lnTo>
                  <a:lnTo>
                    <a:pt x="15" y="1754"/>
                  </a:lnTo>
                  <a:lnTo>
                    <a:pt x="20" y="1803"/>
                  </a:lnTo>
                  <a:lnTo>
                    <a:pt x="26" y="1849"/>
                  </a:lnTo>
                  <a:lnTo>
                    <a:pt x="33" y="1890"/>
                  </a:lnTo>
                  <a:lnTo>
                    <a:pt x="41" y="1925"/>
                  </a:lnTo>
                  <a:lnTo>
                    <a:pt x="41" y="1925"/>
                  </a:lnTo>
                  <a:lnTo>
                    <a:pt x="52" y="1964"/>
                  </a:lnTo>
                  <a:lnTo>
                    <a:pt x="58" y="1981"/>
                  </a:lnTo>
                  <a:lnTo>
                    <a:pt x="65" y="1997"/>
                  </a:lnTo>
                  <a:lnTo>
                    <a:pt x="71" y="2011"/>
                  </a:lnTo>
                  <a:lnTo>
                    <a:pt x="78" y="2025"/>
                  </a:lnTo>
                  <a:lnTo>
                    <a:pt x="84" y="2037"/>
                  </a:lnTo>
                  <a:lnTo>
                    <a:pt x="91" y="2048"/>
                  </a:lnTo>
                  <a:lnTo>
                    <a:pt x="99" y="2058"/>
                  </a:lnTo>
                  <a:lnTo>
                    <a:pt x="106" y="2068"/>
                  </a:lnTo>
                  <a:lnTo>
                    <a:pt x="113" y="2076"/>
                  </a:lnTo>
                  <a:lnTo>
                    <a:pt x="121" y="2083"/>
                  </a:lnTo>
                  <a:lnTo>
                    <a:pt x="129" y="2090"/>
                  </a:lnTo>
                  <a:lnTo>
                    <a:pt x="137" y="2096"/>
                  </a:lnTo>
                  <a:lnTo>
                    <a:pt x="146" y="2100"/>
                  </a:lnTo>
                  <a:lnTo>
                    <a:pt x="155" y="2104"/>
                  </a:lnTo>
                  <a:lnTo>
                    <a:pt x="163" y="2107"/>
                  </a:lnTo>
                  <a:lnTo>
                    <a:pt x="172" y="2109"/>
                  </a:lnTo>
                  <a:lnTo>
                    <a:pt x="182" y="2111"/>
                  </a:lnTo>
                  <a:lnTo>
                    <a:pt x="191" y="2112"/>
                  </a:lnTo>
                  <a:lnTo>
                    <a:pt x="212" y="2112"/>
                  </a:lnTo>
                  <a:lnTo>
                    <a:pt x="232" y="2110"/>
                  </a:lnTo>
                  <a:lnTo>
                    <a:pt x="254" y="2106"/>
                  </a:lnTo>
                  <a:lnTo>
                    <a:pt x="276" y="2100"/>
                  </a:lnTo>
                  <a:lnTo>
                    <a:pt x="299" y="2093"/>
                  </a:lnTo>
                  <a:lnTo>
                    <a:pt x="323" y="2084"/>
                  </a:lnTo>
                  <a:lnTo>
                    <a:pt x="375" y="2066"/>
                  </a:lnTo>
                  <a:lnTo>
                    <a:pt x="429" y="2048"/>
                  </a:lnTo>
                  <a:lnTo>
                    <a:pt x="457" y="2039"/>
                  </a:lnTo>
                  <a:lnTo>
                    <a:pt x="488" y="2031"/>
                  </a:lnTo>
                  <a:lnTo>
                    <a:pt x="518" y="2023"/>
                  </a:lnTo>
                  <a:lnTo>
                    <a:pt x="549" y="2017"/>
                  </a:lnTo>
                  <a:lnTo>
                    <a:pt x="581" y="2013"/>
                  </a:lnTo>
                  <a:lnTo>
                    <a:pt x="615" y="2010"/>
                  </a:lnTo>
                  <a:lnTo>
                    <a:pt x="648" y="2010"/>
                  </a:lnTo>
                  <a:lnTo>
                    <a:pt x="666" y="2010"/>
                  </a:lnTo>
                  <a:lnTo>
                    <a:pt x="683" y="2012"/>
                  </a:lnTo>
                  <a:lnTo>
                    <a:pt x="701" y="2014"/>
                  </a:lnTo>
                  <a:lnTo>
                    <a:pt x="719" y="2016"/>
                  </a:lnTo>
                  <a:lnTo>
                    <a:pt x="738" y="2020"/>
                  </a:lnTo>
                  <a:lnTo>
                    <a:pt x="756" y="2024"/>
                  </a:lnTo>
                  <a:lnTo>
                    <a:pt x="774" y="2029"/>
                  </a:lnTo>
                  <a:lnTo>
                    <a:pt x="793" y="2035"/>
                  </a:lnTo>
                  <a:lnTo>
                    <a:pt x="812" y="2041"/>
                  </a:lnTo>
                  <a:lnTo>
                    <a:pt x="831" y="2049"/>
                  </a:lnTo>
                  <a:lnTo>
                    <a:pt x="831" y="2049"/>
                  </a:lnTo>
                  <a:lnTo>
                    <a:pt x="849" y="2057"/>
                  </a:lnTo>
                  <a:lnTo>
                    <a:pt x="865" y="2065"/>
                  </a:lnTo>
                  <a:lnTo>
                    <a:pt x="882" y="2075"/>
                  </a:lnTo>
                  <a:lnTo>
                    <a:pt x="897" y="2084"/>
                  </a:lnTo>
                  <a:lnTo>
                    <a:pt x="912" y="2096"/>
                  </a:lnTo>
                  <a:lnTo>
                    <a:pt x="926" y="2107"/>
                  </a:lnTo>
                  <a:lnTo>
                    <a:pt x="940" y="2119"/>
                  </a:lnTo>
                  <a:lnTo>
                    <a:pt x="952" y="2131"/>
                  </a:lnTo>
                  <a:lnTo>
                    <a:pt x="965" y="2144"/>
                  </a:lnTo>
                  <a:lnTo>
                    <a:pt x="976" y="2158"/>
                  </a:lnTo>
                  <a:lnTo>
                    <a:pt x="987" y="2171"/>
                  </a:lnTo>
                  <a:lnTo>
                    <a:pt x="998" y="2186"/>
                  </a:lnTo>
                  <a:lnTo>
                    <a:pt x="1008" y="2201"/>
                  </a:lnTo>
                  <a:lnTo>
                    <a:pt x="1018" y="2216"/>
                  </a:lnTo>
                  <a:lnTo>
                    <a:pt x="1026" y="2232"/>
                  </a:lnTo>
                  <a:lnTo>
                    <a:pt x="1034" y="2248"/>
                  </a:lnTo>
                  <a:lnTo>
                    <a:pt x="1041" y="2265"/>
                  </a:lnTo>
                  <a:lnTo>
                    <a:pt x="1048" y="2281"/>
                  </a:lnTo>
                  <a:lnTo>
                    <a:pt x="1054" y="2298"/>
                  </a:lnTo>
                  <a:lnTo>
                    <a:pt x="1060" y="2315"/>
                  </a:lnTo>
                  <a:lnTo>
                    <a:pt x="1065" y="2333"/>
                  </a:lnTo>
                  <a:lnTo>
                    <a:pt x="1069" y="2350"/>
                  </a:lnTo>
                  <a:lnTo>
                    <a:pt x="1073" y="2369"/>
                  </a:lnTo>
                  <a:lnTo>
                    <a:pt x="1076" y="2387"/>
                  </a:lnTo>
                  <a:lnTo>
                    <a:pt x="1078" y="2405"/>
                  </a:lnTo>
                  <a:lnTo>
                    <a:pt x="1080" y="2423"/>
                  </a:lnTo>
                  <a:lnTo>
                    <a:pt x="1082" y="2459"/>
                  </a:lnTo>
                  <a:lnTo>
                    <a:pt x="1082" y="2496"/>
                  </a:lnTo>
                  <a:lnTo>
                    <a:pt x="1079" y="2533"/>
                  </a:lnTo>
                  <a:lnTo>
                    <a:pt x="1077" y="2551"/>
                  </a:lnTo>
                  <a:lnTo>
                    <a:pt x="1074" y="2568"/>
                  </a:lnTo>
                  <a:lnTo>
                    <a:pt x="1070" y="2586"/>
                  </a:lnTo>
                  <a:lnTo>
                    <a:pt x="1066" y="2604"/>
                  </a:lnTo>
                  <a:lnTo>
                    <a:pt x="1062" y="2622"/>
                  </a:lnTo>
                  <a:lnTo>
                    <a:pt x="1056" y="2639"/>
                  </a:lnTo>
                  <a:lnTo>
                    <a:pt x="1050" y="2656"/>
                  </a:lnTo>
                  <a:lnTo>
                    <a:pt x="1044" y="2672"/>
                  </a:lnTo>
                  <a:lnTo>
                    <a:pt x="1037" y="2689"/>
                  </a:lnTo>
                  <a:lnTo>
                    <a:pt x="1029" y="2705"/>
                  </a:lnTo>
                  <a:lnTo>
                    <a:pt x="1021" y="2720"/>
                  </a:lnTo>
                  <a:lnTo>
                    <a:pt x="1013" y="2735"/>
                  </a:lnTo>
                  <a:lnTo>
                    <a:pt x="1003" y="2750"/>
                  </a:lnTo>
                  <a:lnTo>
                    <a:pt x="992" y="2765"/>
                  </a:lnTo>
                  <a:lnTo>
                    <a:pt x="982" y="2779"/>
                  </a:lnTo>
                  <a:lnTo>
                    <a:pt x="971" y="2792"/>
                  </a:lnTo>
                  <a:lnTo>
                    <a:pt x="959" y="2805"/>
                  </a:lnTo>
                  <a:lnTo>
                    <a:pt x="947" y="2817"/>
                  </a:lnTo>
                  <a:lnTo>
                    <a:pt x="934" y="2829"/>
                  </a:lnTo>
                  <a:lnTo>
                    <a:pt x="921" y="2840"/>
                  </a:lnTo>
                  <a:lnTo>
                    <a:pt x="907" y="2850"/>
                  </a:lnTo>
                  <a:lnTo>
                    <a:pt x="892" y="2860"/>
                  </a:lnTo>
                  <a:lnTo>
                    <a:pt x="877" y="2869"/>
                  </a:lnTo>
                  <a:lnTo>
                    <a:pt x="861" y="2878"/>
                  </a:lnTo>
                  <a:lnTo>
                    <a:pt x="844" y="2885"/>
                  </a:lnTo>
                  <a:lnTo>
                    <a:pt x="828" y="2893"/>
                  </a:lnTo>
                  <a:lnTo>
                    <a:pt x="810" y="2899"/>
                  </a:lnTo>
                  <a:lnTo>
                    <a:pt x="792" y="2904"/>
                  </a:lnTo>
                  <a:lnTo>
                    <a:pt x="774" y="2909"/>
                  </a:lnTo>
                  <a:lnTo>
                    <a:pt x="755" y="2912"/>
                  </a:lnTo>
                  <a:lnTo>
                    <a:pt x="735" y="2915"/>
                  </a:lnTo>
                  <a:lnTo>
                    <a:pt x="714" y="2916"/>
                  </a:lnTo>
                  <a:lnTo>
                    <a:pt x="714" y="2916"/>
                  </a:lnTo>
                  <a:lnTo>
                    <a:pt x="679" y="2918"/>
                  </a:lnTo>
                  <a:lnTo>
                    <a:pt x="645" y="2917"/>
                  </a:lnTo>
                  <a:lnTo>
                    <a:pt x="613" y="2915"/>
                  </a:lnTo>
                  <a:lnTo>
                    <a:pt x="582" y="2911"/>
                  </a:lnTo>
                  <a:lnTo>
                    <a:pt x="553" y="2906"/>
                  </a:lnTo>
                  <a:lnTo>
                    <a:pt x="525" y="2900"/>
                  </a:lnTo>
                  <a:lnTo>
                    <a:pt x="499" y="2892"/>
                  </a:lnTo>
                  <a:lnTo>
                    <a:pt x="474" y="2883"/>
                  </a:lnTo>
                  <a:lnTo>
                    <a:pt x="450" y="2873"/>
                  </a:lnTo>
                  <a:lnTo>
                    <a:pt x="428" y="2863"/>
                  </a:lnTo>
                  <a:lnTo>
                    <a:pt x="407" y="2851"/>
                  </a:lnTo>
                  <a:lnTo>
                    <a:pt x="387" y="2839"/>
                  </a:lnTo>
                  <a:lnTo>
                    <a:pt x="368" y="2827"/>
                  </a:lnTo>
                  <a:lnTo>
                    <a:pt x="350" y="2814"/>
                  </a:lnTo>
                  <a:lnTo>
                    <a:pt x="333" y="2801"/>
                  </a:lnTo>
                  <a:lnTo>
                    <a:pt x="316" y="2788"/>
                  </a:lnTo>
                  <a:lnTo>
                    <a:pt x="287" y="2761"/>
                  </a:lnTo>
                  <a:lnTo>
                    <a:pt x="261" y="2734"/>
                  </a:lnTo>
                  <a:lnTo>
                    <a:pt x="216" y="2686"/>
                  </a:lnTo>
                  <a:lnTo>
                    <a:pt x="196" y="2667"/>
                  </a:lnTo>
                  <a:lnTo>
                    <a:pt x="186" y="2658"/>
                  </a:lnTo>
                  <a:lnTo>
                    <a:pt x="178" y="2651"/>
                  </a:lnTo>
                  <a:lnTo>
                    <a:pt x="169" y="2645"/>
                  </a:lnTo>
                  <a:lnTo>
                    <a:pt x="160" y="2640"/>
                  </a:lnTo>
                  <a:lnTo>
                    <a:pt x="152" y="2637"/>
                  </a:lnTo>
                  <a:lnTo>
                    <a:pt x="144" y="2636"/>
                  </a:lnTo>
                  <a:lnTo>
                    <a:pt x="144" y="2636"/>
                  </a:lnTo>
                  <a:lnTo>
                    <a:pt x="129" y="2635"/>
                  </a:lnTo>
                  <a:lnTo>
                    <a:pt x="116" y="2637"/>
                  </a:lnTo>
                  <a:lnTo>
                    <a:pt x="104" y="2641"/>
                  </a:lnTo>
                  <a:lnTo>
                    <a:pt x="92" y="2647"/>
                  </a:lnTo>
                  <a:lnTo>
                    <a:pt x="82" y="2654"/>
                  </a:lnTo>
                  <a:lnTo>
                    <a:pt x="72" y="2664"/>
                  </a:lnTo>
                  <a:lnTo>
                    <a:pt x="62" y="2676"/>
                  </a:lnTo>
                  <a:lnTo>
                    <a:pt x="54" y="2690"/>
                  </a:lnTo>
                  <a:lnTo>
                    <a:pt x="46" y="2706"/>
                  </a:lnTo>
                  <a:lnTo>
                    <a:pt x="39" y="2724"/>
                  </a:lnTo>
                  <a:lnTo>
                    <a:pt x="33" y="2743"/>
                  </a:lnTo>
                  <a:lnTo>
                    <a:pt x="28" y="2765"/>
                  </a:lnTo>
                  <a:lnTo>
                    <a:pt x="23" y="2789"/>
                  </a:lnTo>
                  <a:lnTo>
                    <a:pt x="18" y="2814"/>
                  </a:lnTo>
                  <a:lnTo>
                    <a:pt x="15" y="2840"/>
                  </a:lnTo>
                  <a:lnTo>
                    <a:pt x="11" y="2869"/>
                  </a:lnTo>
                  <a:lnTo>
                    <a:pt x="11" y="2869"/>
                  </a:lnTo>
                  <a:lnTo>
                    <a:pt x="8" y="2917"/>
                  </a:lnTo>
                  <a:lnTo>
                    <a:pt x="5" y="2971"/>
                  </a:lnTo>
                  <a:lnTo>
                    <a:pt x="3" y="3033"/>
                  </a:lnTo>
                  <a:lnTo>
                    <a:pt x="2" y="3099"/>
                  </a:lnTo>
                  <a:lnTo>
                    <a:pt x="2" y="3170"/>
                  </a:lnTo>
                  <a:lnTo>
                    <a:pt x="3" y="3244"/>
                  </a:lnTo>
                  <a:lnTo>
                    <a:pt x="5" y="3401"/>
                  </a:lnTo>
                  <a:lnTo>
                    <a:pt x="9" y="3562"/>
                  </a:lnTo>
                  <a:lnTo>
                    <a:pt x="14" y="3721"/>
                  </a:lnTo>
                  <a:lnTo>
                    <a:pt x="17" y="3870"/>
                  </a:lnTo>
                  <a:lnTo>
                    <a:pt x="20" y="4003"/>
                  </a:lnTo>
                  <a:lnTo>
                    <a:pt x="2917" y="4003"/>
                  </a:lnTo>
                  <a:lnTo>
                    <a:pt x="2917" y="4003"/>
                  </a:lnTo>
                  <a:lnTo>
                    <a:pt x="2919" y="3885"/>
                  </a:lnTo>
                  <a:lnTo>
                    <a:pt x="2921" y="3746"/>
                  </a:lnTo>
                  <a:lnTo>
                    <a:pt x="2923" y="3596"/>
                  </a:lnTo>
                  <a:lnTo>
                    <a:pt x="2925" y="3444"/>
                  </a:lnTo>
                  <a:lnTo>
                    <a:pt x="2926" y="3297"/>
                  </a:lnTo>
                  <a:lnTo>
                    <a:pt x="2926" y="3228"/>
                  </a:lnTo>
                  <a:lnTo>
                    <a:pt x="2925" y="3164"/>
                  </a:lnTo>
                  <a:lnTo>
                    <a:pt x="2924" y="3106"/>
                  </a:lnTo>
                  <a:lnTo>
                    <a:pt x="2922" y="3055"/>
                  </a:lnTo>
                  <a:lnTo>
                    <a:pt x="2919" y="3011"/>
                  </a:lnTo>
                  <a:lnTo>
                    <a:pt x="2915" y="2977"/>
                  </a:lnTo>
                  <a:lnTo>
                    <a:pt x="2915" y="2977"/>
                  </a:lnTo>
                  <a:lnTo>
                    <a:pt x="2910" y="2949"/>
                  </a:lnTo>
                  <a:lnTo>
                    <a:pt x="2907" y="2937"/>
                  </a:lnTo>
                  <a:lnTo>
                    <a:pt x="2903" y="2926"/>
                  </a:lnTo>
                  <a:lnTo>
                    <a:pt x="2900" y="2916"/>
                  </a:lnTo>
                  <a:lnTo>
                    <a:pt x="2896" y="2907"/>
                  </a:lnTo>
                  <a:lnTo>
                    <a:pt x="2891" y="2899"/>
                  </a:lnTo>
                  <a:lnTo>
                    <a:pt x="2886" y="2892"/>
                  </a:lnTo>
                  <a:lnTo>
                    <a:pt x="2881" y="2885"/>
                  </a:lnTo>
                  <a:lnTo>
                    <a:pt x="2875" y="2880"/>
                  </a:lnTo>
                  <a:lnTo>
                    <a:pt x="2868" y="2875"/>
                  </a:lnTo>
                  <a:lnTo>
                    <a:pt x="2862" y="2871"/>
                  </a:lnTo>
                  <a:lnTo>
                    <a:pt x="2855" y="2869"/>
                  </a:lnTo>
                  <a:lnTo>
                    <a:pt x="2847" y="2866"/>
                  </a:lnTo>
                  <a:lnTo>
                    <a:pt x="2839" y="2865"/>
                  </a:lnTo>
                  <a:lnTo>
                    <a:pt x="2831" y="2864"/>
                  </a:lnTo>
                  <a:lnTo>
                    <a:pt x="2821" y="2864"/>
                  </a:lnTo>
                  <a:lnTo>
                    <a:pt x="2812" y="2865"/>
                  </a:lnTo>
                  <a:lnTo>
                    <a:pt x="2791" y="2867"/>
                  </a:lnTo>
                  <a:lnTo>
                    <a:pt x="2768" y="2872"/>
                  </a:lnTo>
                  <a:lnTo>
                    <a:pt x="2742" y="2879"/>
                  </a:lnTo>
                  <a:lnTo>
                    <a:pt x="2713" y="2888"/>
                  </a:lnTo>
                  <a:lnTo>
                    <a:pt x="2683" y="2898"/>
                  </a:lnTo>
                  <a:lnTo>
                    <a:pt x="2613" y="2921"/>
                  </a:lnTo>
                  <a:lnTo>
                    <a:pt x="2613" y="2921"/>
                  </a:lnTo>
                  <a:lnTo>
                    <a:pt x="2553" y="2939"/>
                  </a:lnTo>
                  <a:lnTo>
                    <a:pt x="2494" y="2957"/>
                  </a:lnTo>
                  <a:lnTo>
                    <a:pt x="2433" y="2972"/>
                  </a:lnTo>
                  <a:lnTo>
                    <a:pt x="2404" y="2979"/>
                  </a:lnTo>
                  <a:lnTo>
                    <a:pt x="2375" y="2986"/>
                  </a:lnTo>
                  <a:lnTo>
                    <a:pt x="2345" y="2992"/>
                  </a:lnTo>
                  <a:lnTo>
                    <a:pt x="2316" y="2996"/>
                  </a:lnTo>
                  <a:lnTo>
                    <a:pt x="2287" y="3000"/>
                  </a:lnTo>
                  <a:lnTo>
                    <a:pt x="2259" y="3003"/>
                  </a:lnTo>
                  <a:lnTo>
                    <a:pt x="2231" y="3005"/>
                  </a:lnTo>
                  <a:lnTo>
                    <a:pt x="2202" y="3005"/>
                  </a:lnTo>
                  <a:lnTo>
                    <a:pt x="2175" y="3005"/>
                  </a:lnTo>
                  <a:lnTo>
                    <a:pt x="2148" y="3003"/>
                  </a:lnTo>
                  <a:lnTo>
                    <a:pt x="2122" y="2999"/>
                  </a:lnTo>
                  <a:lnTo>
                    <a:pt x="2096" y="2994"/>
                  </a:lnTo>
                  <a:lnTo>
                    <a:pt x="2070" y="2988"/>
                  </a:lnTo>
                  <a:lnTo>
                    <a:pt x="2045" y="2979"/>
                  </a:lnTo>
                  <a:lnTo>
                    <a:pt x="2022" y="2969"/>
                  </a:lnTo>
                  <a:lnTo>
                    <a:pt x="1998" y="2957"/>
                  </a:lnTo>
                  <a:lnTo>
                    <a:pt x="1976" y="2943"/>
                  </a:lnTo>
                  <a:lnTo>
                    <a:pt x="1954" y="2927"/>
                  </a:lnTo>
                  <a:lnTo>
                    <a:pt x="1933" y="2909"/>
                  </a:lnTo>
                  <a:lnTo>
                    <a:pt x="1913" y="2888"/>
                  </a:lnTo>
                  <a:lnTo>
                    <a:pt x="1894" y="2866"/>
                  </a:lnTo>
                  <a:lnTo>
                    <a:pt x="1876" y="2841"/>
                  </a:lnTo>
                  <a:lnTo>
                    <a:pt x="1859" y="2813"/>
                  </a:lnTo>
                  <a:lnTo>
                    <a:pt x="1842" y="2784"/>
                  </a:lnTo>
                  <a:lnTo>
                    <a:pt x="1827" y="2750"/>
                  </a:lnTo>
                  <a:lnTo>
                    <a:pt x="1814" y="2715"/>
                  </a:lnTo>
                  <a:lnTo>
                    <a:pt x="1814" y="2715"/>
                  </a:lnTo>
                  <a:lnTo>
                    <a:pt x="1804" y="2686"/>
                  </a:lnTo>
                  <a:lnTo>
                    <a:pt x="1794" y="2656"/>
                  </a:lnTo>
                  <a:lnTo>
                    <a:pt x="1788" y="2626"/>
                  </a:lnTo>
                  <a:lnTo>
                    <a:pt x="1782" y="2594"/>
                  </a:lnTo>
                  <a:lnTo>
                    <a:pt x="1778" y="2563"/>
                  </a:lnTo>
                  <a:lnTo>
                    <a:pt x="1776" y="2532"/>
                  </a:lnTo>
                  <a:lnTo>
                    <a:pt x="1775" y="2501"/>
                  </a:lnTo>
                  <a:lnTo>
                    <a:pt x="1775" y="2468"/>
                  </a:lnTo>
                  <a:lnTo>
                    <a:pt x="1777" y="2437"/>
                  </a:lnTo>
                  <a:lnTo>
                    <a:pt x="1781" y="2407"/>
                  </a:lnTo>
                  <a:lnTo>
                    <a:pt x="1785" y="2376"/>
                  </a:lnTo>
                  <a:lnTo>
                    <a:pt x="1792" y="2345"/>
                  </a:lnTo>
                  <a:lnTo>
                    <a:pt x="1800" y="2316"/>
                  </a:lnTo>
                  <a:lnTo>
                    <a:pt x="1810" y="2287"/>
                  </a:lnTo>
                  <a:lnTo>
                    <a:pt x="1821" y="2259"/>
                  </a:lnTo>
                  <a:lnTo>
                    <a:pt x="1833" y="2232"/>
                  </a:lnTo>
                  <a:lnTo>
                    <a:pt x="1846" y="2205"/>
                  </a:lnTo>
                  <a:lnTo>
                    <a:pt x="1862" y="2181"/>
                  </a:lnTo>
                  <a:lnTo>
                    <a:pt x="1878" y="2157"/>
                  </a:lnTo>
                  <a:lnTo>
                    <a:pt x="1897" y="2135"/>
                  </a:lnTo>
                  <a:lnTo>
                    <a:pt x="1916" y="2114"/>
                  </a:lnTo>
                  <a:lnTo>
                    <a:pt x="1938" y="2095"/>
                  </a:lnTo>
                  <a:lnTo>
                    <a:pt x="1961" y="2077"/>
                  </a:lnTo>
                  <a:lnTo>
                    <a:pt x="1973" y="2069"/>
                  </a:lnTo>
                  <a:lnTo>
                    <a:pt x="1985" y="2062"/>
                  </a:lnTo>
                  <a:lnTo>
                    <a:pt x="1998" y="2055"/>
                  </a:lnTo>
                  <a:lnTo>
                    <a:pt x="2011" y="2048"/>
                  </a:lnTo>
                  <a:lnTo>
                    <a:pt x="2024" y="2042"/>
                  </a:lnTo>
                  <a:lnTo>
                    <a:pt x="2038" y="2037"/>
                  </a:lnTo>
                  <a:lnTo>
                    <a:pt x="2052" y="2032"/>
                  </a:lnTo>
                  <a:lnTo>
                    <a:pt x="2067" y="2028"/>
                  </a:lnTo>
                  <a:lnTo>
                    <a:pt x="2083" y="2024"/>
                  </a:lnTo>
                  <a:lnTo>
                    <a:pt x="2098" y="2021"/>
                  </a:lnTo>
                  <a:lnTo>
                    <a:pt x="2114" y="2018"/>
                  </a:lnTo>
                  <a:lnTo>
                    <a:pt x="2130" y="2016"/>
                  </a:lnTo>
                  <a:lnTo>
                    <a:pt x="2146" y="2015"/>
                  </a:lnTo>
                  <a:lnTo>
                    <a:pt x="2163" y="2014"/>
                  </a:lnTo>
                  <a:lnTo>
                    <a:pt x="2180" y="2014"/>
                  </a:lnTo>
                  <a:lnTo>
                    <a:pt x="2198" y="2015"/>
                  </a:lnTo>
                  <a:lnTo>
                    <a:pt x="2217" y="2016"/>
                  </a:lnTo>
                  <a:lnTo>
                    <a:pt x="2235" y="2018"/>
                  </a:lnTo>
                  <a:lnTo>
                    <a:pt x="2235" y="2018"/>
                  </a:lnTo>
                  <a:lnTo>
                    <a:pt x="2257" y="2022"/>
                  </a:lnTo>
                  <a:lnTo>
                    <a:pt x="2279" y="2026"/>
                  </a:lnTo>
                  <a:lnTo>
                    <a:pt x="2301" y="2032"/>
                  </a:lnTo>
                  <a:lnTo>
                    <a:pt x="2324" y="2040"/>
                  </a:lnTo>
                  <a:lnTo>
                    <a:pt x="2347" y="2048"/>
                  </a:lnTo>
                  <a:lnTo>
                    <a:pt x="2369" y="2057"/>
                  </a:lnTo>
                  <a:lnTo>
                    <a:pt x="2391" y="2067"/>
                  </a:lnTo>
                  <a:lnTo>
                    <a:pt x="2413" y="2077"/>
                  </a:lnTo>
                  <a:lnTo>
                    <a:pt x="2435" y="2090"/>
                  </a:lnTo>
                  <a:lnTo>
                    <a:pt x="2456" y="2101"/>
                  </a:lnTo>
                  <a:lnTo>
                    <a:pt x="2499" y="2126"/>
                  </a:lnTo>
                  <a:lnTo>
                    <a:pt x="2540" y="2153"/>
                  </a:lnTo>
                  <a:lnTo>
                    <a:pt x="2579" y="2179"/>
                  </a:lnTo>
                  <a:lnTo>
                    <a:pt x="2617" y="2206"/>
                  </a:lnTo>
                  <a:lnTo>
                    <a:pt x="2651" y="2232"/>
                  </a:lnTo>
                  <a:lnTo>
                    <a:pt x="2710" y="2276"/>
                  </a:lnTo>
                  <a:lnTo>
                    <a:pt x="2735" y="2294"/>
                  </a:lnTo>
                  <a:lnTo>
                    <a:pt x="2756" y="2308"/>
                  </a:lnTo>
                  <a:lnTo>
                    <a:pt x="2772" y="2317"/>
                  </a:lnTo>
                  <a:lnTo>
                    <a:pt x="2778" y="2319"/>
                  </a:lnTo>
                  <a:lnTo>
                    <a:pt x="2783" y="2320"/>
                  </a:lnTo>
                  <a:lnTo>
                    <a:pt x="2783" y="2320"/>
                  </a:lnTo>
                  <a:lnTo>
                    <a:pt x="2794" y="2321"/>
                  </a:lnTo>
                  <a:lnTo>
                    <a:pt x="2804" y="2320"/>
                  </a:lnTo>
                  <a:lnTo>
                    <a:pt x="2813" y="2319"/>
                  </a:lnTo>
                  <a:lnTo>
                    <a:pt x="2822" y="2318"/>
                  </a:lnTo>
                  <a:lnTo>
                    <a:pt x="2831" y="2316"/>
                  </a:lnTo>
                  <a:lnTo>
                    <a:pt x="2840" y="2313"/>
                  </a:lnTo>
                  <a:lnTo>
                    <a:pt x="2848" y="2310"/>
                  </a:lnTo>
                  <a:lnTo>
                    <a:pt x="2856" y="2306"/>
                  </a:lnTo>
                  <a:lnTo>
                    <a:pt x="2863" y="2302"/>
                  </a:lnTo>
                  <a:lnTo>
                    <a:pt x="2870" y="2297"/>
                  </a:lnTo>
                  <a:lnTo>
                    <a:pt x="2885" y="2286"/>
                  </a:lnTo>
                  <a:lnTo>
                    <a:pt x="2897" y="2273"/>
                  </a:lnTo>
                  <a:lnTo>
                    <a:pt x="2907" y="2259"/>
                  </a:lnTo>
                  <a:lnTo>
                    <a:pt x="2917" y="2243"/>
                  </a:lnTo>
                  <a:lnTo>
                    <a:pt x="2925" y="2226"/>
                  </a:lnTo>
                  <a:lnTo>
                    <a:pt x="2931" y="2207"/>
                  </a:lnTo>
                  <a:lnTo>
                    <a:pt x="2937" y="2188"/>
                  </a:lnTo>
                  <a:lnTo>
                    <a:pt x="2941" y="2168"/>
                  </a:lnTo>
                  <a:lnTo>
                    <a:pt x="2944" y="2148"/>
                  </a:lnTo>
                  <a:lnTo>
                    <a:pt x="2946" y="2127"/>
                  </a:lnTo>
                  <a:lnTo>
                    <a:pt x="2947" y="2107"/>
                  </a:lnTo>
                  <a:lnTo>
                    <a:pt x="2927" y="1151"/>
                  </a:lnTo>
                  <a:lnTo>
                    <a:pt x="2927" y="1151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: Shape 65"/>
            <p:cNvSpPr>
              <a:spLocks/>
            </p:cNvSpPr>
            <p:nvPr/>
          </p:nvSpPr>
          <p:spPr bwMode="auto">
            <a:xfrm>
              <a:off x="4668062" y="3397117"/>
              <a:ext cx="1106704" cy="602516"/>
            </a:xfrm>
            <a:custGeom>
              <a:avLst/>
              <a:gdLst>
                <a:gd name="T0" fmla="*/ 4039 w 5287"/>
                <a:gd name="T1" fmla="*/ 2631 h 2879"/>
                <a:gd name="T2" fmla="*/ 4058 w 5287"/>
                <a:gd name="T3" fmla="*/ 1921 h 2879"/>
                <a:gd name="T4" fmla="*/ 4110 w 5287"/>
                <a:gd name="T5" fmla="*/ 1733 h 2879"/>
                <a:gd name="T6" fmla="*/ 4173 w 5287"/>
                <a:gd name="T7" fmla="*/ 1691 h 2879"/>
                <a:gd name="T8" fmla="*/ 4315 w 5287"/>
                <a:gd name="T9" fmla="*/ 1746 h 2879"/>
                <a:gd name="T10" fmla="*/ 4663 w 5287"/>
                <a:gd name="T11" fmla="*/ 1909 h 2879"/>
                <a:gd name="T12" fmla="*/ 4856 w 5287"/>
                <a:gd name="T13" fmla="*/ 1925 h 2879"/>
                <a:gd name="T14" fmla="*/ 5060 w 5287"/>
                <a:gd name="T15" fmla="*/ 1872 h 2879"/>
                <a:gd name="T16" fmla="*/ 5214 w 5287"/>
                <a:gd name="T17" fmla="*/ 1739 h 2879"/>
                <a:gd name="T18" fmla="*/ 5282 w 5287"/>
                <a:gd name="T19" fmla="*/ 1559 h 2879"/>
                <a:gd name="T20" fmla="*/ 5275 w 5287"/>
                <a:gd name="T21" fmla="*/ 1361 h 2879"/>
                <a:gd name="T22" fmla="*/ 5202 w 5287"/>
                <a:gd name="T23" fmla="*/ 1178 h 2879"/>
                <a:gd name="T24" fmla="*/ 5070 w 5287"/>
                <a:gd name="T25" fmla="*/ 1039 h 2879"/>
                <a:gd name="T26" fmla="*/ 4888 w 5287"/>
                <a:gd name="T27" fmla="*/ 976 h 2879"/>
                <a:gd name="T28" fmla="*/ 4702 w 5287"/>
                <a:gd name="T29" fmla="*/ 1003 h 2879"/>
                <a:gd name="T30" fmla="*/ 4344 w 5287"/>
                <a:gd name="T31" fmla="*/ 1187 h 2879"/>
                <a:gd name="T32" fmla="*/ 4199 w 5287"/>
                <a:gd name="T33" fmla="*/ 1245 h 2879"/>
                <a:gd name="T34" fmla="*/ 4106 w 5287"/>
                <a:gd name="T35" fmla="*/ 1212 h 2879"/>
                <a:gd name="T36" fmla="*/ 4016 w 5287"/>
                <a:gd name="T37" fmla="*/ 1059 h 2879"/>
                <a:gd name="T38" fmla="*/ 3354 w 5287"/>
                <a:gd name="T39" fmla="*/ 1 h 2879"/>
                <a:gd name="T40" fmla="*/ 3037 w 5287"/>
                <a:gd name="T41" fmla="*/ 34 h 2879"/>
                <a:gd name="T42" fmla="*/ 2982 w 5287"/>
                <a:gd name="T43" fmla="*/ 105 h 2879"/>
                <a:gd name="T44" fmla="*/ 3018 w 5287"/>
                <a:gd name="T45" fmla="*/ 269 h 2879"/>
                <a:gd name="T46" fmla="*/ 3188 w 5287"/>
                <a:gd name="T47" fmla="*/ 650 h 2879"/>
                <a:gd name="T48" fmla="*/ 3223 w 5287"/>
                <a:gd name="T49" fmla="*/ 869 h 2879"/>
                <a:gd name="T50" fmla="*/ 3169 w 5287"/>
                <a:gd name="T51" fmla="*/ 1071 h 2879"/>
                <a:gd name="T52" fmla="*/ 3048 w 5287"/>
                <a:gd name="T53" fmla="*/ 1228 h 2879"/>
                <a:gd name="T54" fmla="*/ 2893 w 5287"/>
                <a:gd name="T55" fmla="*/ 1332 h 2879"/>
                <a:gd name="T56" fmla="*/ 2714 w 5287"/>
                <a:gd name="T57" fmla="*/ 1388 h 2879"/>
                <a:gd name="T58" fmla="*/ 2531 w 5287"/>
                <a:gd name="T59" fmla="*/ 1392 h 2879"/>
                <a:gd name="T60" fmla="*/ 2359 w 5287"/>
                <a:gd name="T61" fmla="*/ 1339 h 2879"/>
                <a:gd name="T62" fmla="*/ 2218 w 5287"/>
                <a:gd name="T63" fmla="*/ 1227 h 2879"/>
                <a:gd name="T64" fmla="*/ 2126 w 5287"/>
                <a:gd name="T65" fmla="*/ 1052 h 2879"/>
                <a:gd name="T66" fmla="*/ 2096 w 5287"/>
                <a:gd name="T67" fmla="*/ 849 h 2879"/>
                <a:gd name="T68" fmla="*/ 2164 w 5287"/>
                <a:gd name="T69" fmla="*/ 519 h 2879"/>
                <a:gd name="T70" fmla="*/ 2335 w 5287"/>
                <a:gd name="T71" fmla="*/ 173 h 2879"/>
                <a:gd name="T72" fmla="*/ 2339 w 5287"/>
                <a:gd name="T73" fmla="*/ 81 h 2879"/>
                <a:gd name="T74" fmla="*/ 2286 w 5287"/>
                <a:gd name="T75" fmla="*/ 45 h 2879"/>
                <a:gd name="T76" fmla="*/ 1953 w 5287"/>
                <a:gd name="T77" fmla="*/ 8 h 2879"/>
                <a:gd name="T78" fmla="*/ 1171 w 5287"/>
                <a:gd name="T79" fmla="*/ 1002 h 2879"/>
                <a:gd name="T80" fmla="*/ 1122 w 5287"/>
                <a:gd name="T81" fmla="*/ 1165 h 2879"/>
                <a:gd name="T82" fmla="*/ 1003 w 5287"/>
                <a:gd name="T83" fmla="*/ 1243 h 2879"/>
                <a:gd name="T84" fmla="*/ 890 w 5287"/>
                <a:gd name="T85" fmla="*/ 1214 h 2879"/>
                <a:gd name="T86" fmla="*/ 623 w 5287"/>
                <a:gd name="T87" fmla="*/ 1027 h 2879"/>
                <a:gd name="T88" fmla="*/ 405 w 5287"/>
                <a:gd name="T89" fmla="*/ 942 h 2879"/>
                <a:gd name="T90" fmla="*/ 208 w 5287"/>
                <a:gd name="T91" fmla="*/ 970 h 2879"/>
                <a:gd name="T92" fmla="*/ 77 w 5287"/>
                <a:gd name="T93" fmla="*/ 1086 h 2879"/>
                <a:gd name="T94" fmla="*/ 10 w 5287"/>
                <a:gd name="T95" fmla="*/ 1260 h 2879"/>
                <a:gd name="T96" fmla="*/ 6 w 5287"/>
                <a:gd name="T97" fmla="*/ 1455 h 2879"/>
                <a:gd name="T98" fmla="*/ 64 w 5287"/>
                <a:gd name="T99" fmla="*/ 1640 h 2879"/>
                <a:gd name="T100" fmla="*/ 184 w 5287"/>
                <a:gd name="T101" fmla="*/ 1778 h 2879"/>
                <a:gd name="T102" fmla="*/ 365 w 5287"/>
                <a:gd name="T103" fmla="*/ 1836 h 2879"/>
                <a:gd name="T104" fmla="*/ 630 w 5287"/>
                <a:gd name="T105" fmla="*/ 1795 h 2879"/>
                <a:gd name="T106" fmla="*/ 990 w 5287"/>
                <a:gd name="T107" fmla="*/ 1694 h 2879"/>
                <a:gd name="T108" fmla="*/ 1099 w 5287"/>
                <a:gd name="T109" fmla="*/ 1728 h 2879"/>
                <a:gd name="T110" fmla="*/ 1142 w 5287"/>
                <a:gd name="T111" fmla="*/ 1867 h 2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87" h="2879">
                  <a:moveTo>
                    <a:pt x="1147" y="2430"/>
                  </a:moveTo>
                  <a:lnTo>
                    <a:pt x="1147" y="2430"/>
                  </a:lnTo>
                  <a:lnTo>
                    <a:pt x="1144" y="2639"/>
                  </a:lnTo>
                  <a:lnTo>
                    <a:pt x="1141" y="2879"/>
                  </a:lnTo>
                  <a:lnTo>
                    <a:pt x="4039" y="2879"/>
                  </a:lnTo>
                  <a:lnTo>
                    <a:pt x="4039" y="2879"/>
                  </a:lnTo>
                  <a:lnTo>
                    <a:pt x="4039" y="2820"/>
                  </a:lnTo>
                  <a:lnTo>
                    <a:pt x="4039" y="2760"/>
                  </a:lnTo>
                  <a:lnTo>
                    <a:pt x="4039" y="2631"/>
                  </a:lnTo>
                  <a:lnTo>
                    <a:pt x="4037" y="2497"/>
                  </a:lnTo>
                  <a:lnTo>
                    <a:pt x="4037" y="2360"/>
                  </a:lnTo>
                  <a:lnTo>
                    <a:pt x="4037" y="2291"/>
                  </a:lnTo>
                  <a:lnTo>
                    <a:pt x="4038" y="2225"/>
                  </a:lnTo>
                  <a:lnTo>
                    <a:pt x="4040" y="2158"/>
                  </a:lnTo>
                  <a:lnTo>
                    <a:pt x="4042" y="2095"/>
                  </a:lnTo>
                  <a:lnTo>
                    <a:pt x="4046" y="2034"/>
                  </a:lnTo>
                  <a:lnTo>
                    <a:pt x="4051" y="1975"/>
                  </a:lnTo>
                  <a:lnTo>
                    <a:pt x="4058" y="1921"/>
                  </a:lnTo>
                  <a:lnTo>
                    <a:pt x="4066" y="1869"/>
                  </a:lnTo>
                  <a:lnTo>
                    <a:pt x="4066" y="1869"/>
                  </a:lnTo>
                  <a:lnTo>
                    <a:pt x="4074" y="1830"/>
                  </a:lnTo>
                  <a:lnTo>
                    <a:pt x="4083" y="1796"/>
                  </a:lnTo>
                  <a:lnTo>
                    <a:pt x="4088" y="1781"/>
                  </a:lnTo>
                  <a:lnTo>
                    <a:pt x="4093" y="1768"/>
                  </a:lnTo>
                  <a:lnTo>
                    <a:pt x="4098" y="1754"/>
                  </a:lnTo>
                  <a:lnTo>
                    <a:pt x="4104" y="1743"/>
                  </a:lnTo>
                  <a:lnTo>
                    <a:pt x="4110" y="1733"/>
                  </a:lnTo>
                  <a:lnTo>
                    <a:pt x="4116" y="1725"/>
                  </a:lnTo>
                  <a:lnTo>
                    <a:pt x="4122" y="1717"/>
                  </a:lnTo>
                  <a:lnTo>
                    <a:pt x="4128" y="1710"/>
                  </a:lnTo>
                  <a:lnTo>
                    <a:pt x="4136" y="1705"/>
                  </a:lnTo>
                  <a:lnTo>
                    <a:pt x="4143" y="1700"/>
                  </a:lnTo>
                  <a:lnTo>
                    <a:pt x="4150" y="1697"/>
                  </a:lnTo>
                  <a:lnTo>
                    <a:pt x="4158" y="1694"/>
                  </a:lnTo>
                  <a:lnTo>
                    <a:pt x="4165" y="1692"/>
                  </a:lnTo>
                  <a:lnTo>
                    <a:pt x="4173" y="1691"/>
                  </a:lnTo>
                  <a:lnTo>
                    <a:pt x="4182" y="1691"/>
                  </a:lnTo>
                  <a:lnTo>
                    <a:pt x="4190" y="1692"/>
                  </a:lnTo>
                  <a:lnTo>
                    <a:pt x="4199" y="1693"/>
                  </a:lnTo>
                  <a:lnTo>
                    <a:pt x="4208" y="1695"/>
                  </a:lnTo>
                  <a:lnTo>
                    <a:pt x="4227" y="1701"/>
                  </a:lnTo>
                  <a:lnTo>
                    <a:pt x="4247" y="1710"/>
                  </a:lnTo>
                  <a:lnTo>
                    <a:pt x="4269" y="1720"/>
                  </a:lnTo>
                  <a:lnTo>
                    <a:pt x="4292" y="1732"/>
                  </a:lnTo>
                  <a:lnTo>
                    <a:pt x="4315" y="1746"/>
                  </a:lnTo>
                  <a:lnTo>
                    <a:pt x="4366" y="1777"/>
                  </a:lnTo>
                  <a:lnTo>
                    <a:pt x="4423" y="1810"/>
                  </a:lnTo>
                  <a:lnTo>
                    <a:pt x="4453" y="1826"/>
                  </a:lnTo>
                  <a:lnTo>
                    <a:pt x="4484" y="1842"/>
                  </a:lnTo>
                  <a:lnTo>
                    <a:pt x="4517" y="1858"/>
                  </a:lnTo>
                  <a:lnTo>
                    <a:pt x="4552" y="1873"/>
                  </a:lnTo>
                  <a:lnTo>
                    <a:pt x="4588" y="1886"/>
                  </a:lnTo>
                  <a:lnTo>
                    <a:pt x="4624" y="1898"/>
                  </a:lnTo>
                  <a:lnTo>
                    <a:pt x="4663" y="1909"/>
                  </a:lnTo>
                  <a:lnTo>
                    <a:pt x="4683" y="1914"/>
                  </a:lnTo>
                  <a:lnTo>
                    <a:pt x="4704" y="1917"/>
                  </a:lnTo>
                  <a:lnTo>
                    <a:pt x="4724" y="1921"/>
                  </a:lnTo>
                  <a:lnTo>
                    <a:pt x="4745" y="1923"/>
                  </a:lnTo>
                  <a:lnTo>
                    <a:pt x="4766" y="1925"/>
                  </a:lnTo>
                  <a:lnTo>
                    <a:pt x="4788" y="1926"/>
                  </a:lnTo>
                  <a:lnTo>
                    <a:pt x="4811" y="1927"/>
                  </a:lnTo>
                  <a:lnTo>
                    <a:pt x="4833" y="1926"/>
                  </a:lnTo>
                  <a:lnTo>
                    <a:pt x="4856" y="1925"/>
                  </a:lnTo>
                  <a:lnTo>
                    <a:pt x="4879" y="1923"/>
                  </a:lnTo>
                  <a:lnTo>
                    <a:pt x="4879" y="1923"/>
                  </a:lnTo>
                  <a:lnTo>
                    <a:pt x="4908" y="1919"/>
                  </a:lnTo>
                  <a:lnTo>
                    <a:pt x="4937" y="1914"/>
                  </a:lnTo>
                  <a:lnTo>
                    <a:pt x="4964" y="1908"/>
                  </a:lnTo>
                  <a:lnTo>
                    <a:pt x="4990" y="1901"/>
                  </a:lnTo>
                  <a:lnTo>
                    <a:pt x="5015" y="1891"/>
                  </a:lnTo>
                  <a:lnTo>
                    <a:pt x="5038" y="1882"/>
                  </a:lnTo>
                  <a:lnTo>
                    <a:pt x="5060" y="1872"/>
                  </a:lnTo>
                  <a:lnTo>
                    <a:pt x="5083" y="1860"/>
                  </a:lnTo>
                  <a:lnTo>
                    <a:pt x="5103" y="1848"/>
                  </a:lnTo>
                  <a:lnTo>
                    <a:pt x="5122" y="1835"/>
                  </a:lnTo>
                  <a:lnTo>
                    <a:pt x="5140" y="1821"/>
                  </a:lnTo>
                  <a:lnTo>
                    <a:pt x="5156" y="1806"/>
                  </a:lnTo>
                  <a:lnTo>
                    <a:pt x="5172" y="1790"/>
                  </a:lnTo>
                  <a:lnTo>
                    <a:pt x="5187" y="1774"/>
                  </a:lnTo>
                  <a:lnTo>
                    <a:pt x="5200" y="1756"/>
                  </a:lnTo>
                  <a:lnTo>
                    <a:pt x="5214" y="1739"/>
                  </a:lnTo>
                  <a:lnTo>
                    <a:pt x="5225" y="1721"/>
                  </a:lnTo>
                  <a:lnTo>
                    <a:pt x="5236" y="1702"/>
                  </a:lnTo>
                  <a:lnTo>
                    <a:pt x="5245" y="1683"/>
                  </a:lnTo>
                  <a:lnTo>
                    <a:pt x="5254" y="1663"/>
                  </a:lnTo>
                  <a:lnTo>
                    <a:pt x="5261" y="1643"/>
                  </a:lnTo>
                  <a:lnTo>
                    <a:pt x="5268" y="1622"/>
                  </a:lnTo>
                  <a:lnTo>
                    <a:pt x="5273" y="1601"/>
                  </a:lnTo>
                  <a:lnTo>
                    <a:pt x="5278" y="1580"/>
                  </a:lnTo>
                  <a:lnTo>
                    <a:pt x="5282" y="1559"/>
                  </a:lnTo>
                  <a:lnTo>
                    <a:pt x="5284" y="1537"/>
                  </a:lnTo>
                  <a:lnTo>
                    <a:pt x="5286" y="1515"/>
                  </a:lnTo>
                  <a:lnTo>
                    <a:pt x="5287" y="1493"/>
                  </a:lnTo>
                  <a:lnTo>
                    <a:pt x="5287" y="1471"/>
                  </a:lnTo>
                  <a:lnTo>
                    <a:pt x="5287" y="1449"/>
                  </a:lnTo>
                  <a:lnTo>
                    <a:pt x="5285" y="1427"/>
                  </a:lnTo>
                  <a:lnTo>
                    <a:pt x="5282" y="1405"/>
                  </a:lnTo>
                  <a:lnTo>
                    <a:pt x="5279" y="1383"/>
                  </a:lnTo>
                  <a:lnTo>
                    <a:pt x="5275" y="1361"/>
                  </a:lnTo>
                  <a:lnTo>
                    <a:pt x="5270" y="1339"/>
                  </a:lnTo>
                  <a:lnTo>
                    <a:pt x="5264" y="1318"/>
                  </a:lnTo>
                  <a:lnTo>
                    <a:pt x="5257" y="1297"/>
                  </a:lnTo>
                  <a:lnTo>
                    <a:pt x="5250" y="1276"/>
                  </a:lnTo>
                  <a:lnTo>
                    <a:pt x="5242" y="1256"/>
                  </a:lnTo>
                  <a:lnTo>
                    <a:pt x="5233" y="1236"/>
                  </a:lnTo>
                  <a:lnTo>
                    <a:pt x="5223" y="1215"/>
                  </a:lnTo>
                  <a:lnTo>
                    <a:pt x="5213" y="1196"/>
                  </a:lnTo>
                  <a:lnTo>
                    <a:pt x="5202" y="1178"/>
                  </a:lnTo>
                  <a:lnTo>
                    <a:pt x="5189" y="1160"/>
                  </a:lnTo>
                  <a:lnTo>
                    <a:pt x="5176" y="1142"/>
                  </a:lnTo>
                  <a:lnTo>
                    <a:pt x="5163" y="1125"/>
                  </a:lnTo>
                  <a:lnTo>
                    <a:pt x="5149" y="1109"/>
                  </a:lnTo>
                  <a:lnTo>
                    <a:pt x="5135" y="1093"/>
                  </a:lnTo>
                  <a:lnTo>
                    <a:pt x="5120" y="1078"/>
                  </a:lnTo>
                  <a:lnTo>
                    <a:pt x="5104" y="1064"/>
                  </a:lnTo>
                  <a:lnTo>
                    <a:pt x="5087" y="1051"/>
                  </a:lnTo>
                  <a:lnTo>
                    <a:pt x="5070" y="1039"/>
                  </a:lnTo>
                  <a:lnTo>
                    <a:pt x="5051" y="1028"/>
                  </a:lnTo>
                  <a:lnTo>
                    <a:pt x="5033" y="1017"/>
                  </a:lnTo>
                  <a:lnTo>
                    <a:pt x="5014" y="1008"/>
                  </a:lnTo>
                  <a:lnTo>
                    <a:pt x="4995" y="1000"/>
                  </a:lnTo>
                  <a:lnTo>
                    <a:pt x="4975" y="993"/>
                  </a:lnTo>
                  <a:lnTo>
                    <a:pt x="4954" y="987"/>
                  </a:lnTo>
                  <a:lnTo>
                    <a:pt x="4932" y="982"/>
                  </a:lnTo>
                  <a:lnTo>
                    <a:pt x="4910" y="978"/>
                  </a:lnTo>
                  <a:lnTo>
                    <a:pt x="4888" y="976"/>
                  </a:lnTo>
                  <a:lnTo>
                    <a:pt x="4865" y="975"/>
                  </a:lnTo>
                  <a:lnTo>
                    <a:pt x="4842" y="975"/>
                  </a:lnTo>
                  <a:lnTo>
                    <a:pt x="4819" y="977"/>
                  </a:lnTo>
                  <a:lnTo>
                    <a:pt x="4819" y="977"/>
                  </a:lnTo>
                  <a:lnTo>
                    <a:pt x="4795" y="980"/>
                  </a:lnTo>
                  <a:lnTo>
                    <a:pt x="4772" y="984"/>
                  </a:lnTo>
                  <a:lnTo>
                    <a:pt x="4748" y="989"/>
                  </a:lnTo>
                  <a:lnTo>
                    <a:pt x="4725" y="995"/>
                  </a:lnTo>
                  <a:lnTo>
                    <a:pt x="4702" y="1003"/>
                  </a:lnTo>
                  <a:lnTo>
                    <a:pt x="4679" y="1011"/>
                  </a:lnTo>
                  <a:lnTo>
                    <a:pt x="4655" y="1019"/>
                  </a:lnTo>
                  <a:lnTo>
                    <a:pt x="4632" y="1029"/>
                  </a:lnTo>
                  <a:lnTo>
                    <a:pt x="4587" y="1050"/>
                  </a:lnTo>
                  <a:lnTo>
                    <a:pt x="4543" y="1072"/>
                  </a:lnTo>
                  <a:lnTo>
                    <a:pt x="4499" y="1095"/>
                  </a:lnTo>
                  <a:lnTo>
                    <a:pt x="4457" y="1120"/>
                  </a:lnTo>
                  <a:lnTo>
                    <a:pt x="4379" y="1166"/>
                  </a:lnTo>
                  <a:lnTo>
                    <a:pt x="4344" y="1187"/>
                  </a:lnTo>
                  <a:lnTo>
                    <a:pt x="4311" y="1206"/>
                  </a:lnTo>
                  <a:lnTo>
                    <a:pt x="4281" y="1222"/>
                  </a:lnTo>
                  <a:lnTo>
                    <a:pt x="4254" y="1235"/>
                  </a:lnTo>
                  <a:lnTo>
                    <a:pt x="4242" y="1239"/>
                  </a:lnTo>
                  <a:lnTo>
                    <a:pt x="4230" y="1242"/>
                  </a:lnTo>
                  <a:lnTo>
                    <a:pt x="4220" y="1244"/>
                  </a:lnTo>
                  <a:lnTo>
                    <a:pt x="4211" y="1245"/>
                  </a:lnTo>
                  <a:lnTo>
                    <a:pt x="4211" y="1245"/>
                  </a:lnTo>
                  <a:lnTo>
                    <a:pt x="4199" y="1245"/>
                  </a:lnTo>
                  <a:lnTo>
                    <a:pt x="4187" y="1244"/>
                  </a:lnTo>
                  <a:lnTo>
                    <a:pt x="4176" y="1242"/>
                  </a:lnTo>
                  <a:lnTo>
                    <a:pt x="4165" y="1240"/>
                  </a:lnTo>
                  <a:lnTo>
                    <a:pt x="4154" y="1237"/>
                  </a:lnTo>
                  <a:lnTo>
                    <a:pt x="4144" y="1233"/>
                  </a:lnTo>
                  <a:lnTo>
                    <a:pt x="4134" y="1228"/>
                  </a:lnTo>
                  <a:lnTo>
                    <a:pt x="4124" y="1223"/>
                  </a:lnTo>
                  <a:lnTo>
                    <a:pt x="4115" y="1218"/>
                  </a:lnTo>
                  <a:lnTo>
                    <a:pt x="4106" y="1212"/>
                  </a:lnTo>
                  <a:lnTo>
                    <a:pt x="4097" y="1206"/>
                  </a:lnTo>
                  <a:lnTo>
                    <a:pt x="4089" y="1199"/>
                  </a:lnTo>
                  <a:lnTo>
                    <a:pt x="4074" y="1184"/>
                  </a:lnTo>
                  <a:lnTo>
                    <a:pt x="4061" y="1167"/>
                  </a:lnTo>
                  <a:lnTo>
                    <a:pt x="4049" y="1149"/>
                  </a:lnTo>
                  <a:lnTo>
                    <a:pt x="4038" y="1129"/>
                  </a:lnTo>
                  <a:lnTo>
                    <a:pt x="4029" y="1107"/>
                  </a:lnTo>
                  <a:lnTo>
                    <a:pt x="4022" y="1083"/>
                  </a:lnTo>
                  <a:lnTo>
                    <a:pt x="4016" y="1059"/>
                  </a:lnTo>
                  <a:lnTo>
                    <a:pt x="4012" y="1034"/>
                  </a:lnTo>
                  <a:lnTo>
                    <a:pt x="4009" y="1009"/>
                  </a:lnTo>
                  <a:lnTo>
                    <a:pt x="4008" y="982"/>
                  </a:lnTo>
                  <a:lnTo>
                    <a:pt x="4029" y="9"/>
                  </a:lnTo>
                  <a:lnTo>
                    <a:pt x="4029" y="9"/>
                  </a:lnTo>
                  <a:lnTo>
                    <a:pt x="3726" y="3"/>
                  </a:lnTo>
                  <a:lnTo>
                    <a:pt x="3571" y="1"/>
                  </a:lnTo>
                  <a:lnTo>
                    <a:pt x="3423" y="0"/>
                  </a:lnTo>
                  <a:lnTo>
                    <a:pt x="3354" y="1"/>
                  </a:lnTo>
                  <a:lnTo>
                    <a:pt x="3288" y="3"/>
                  </a:lnTo>
                  <a:lnTo>
                    <a:pt x="3229" y="5"/>
                  </a:lnTo>
                  <a:lnTo>
                    <a:pt x="3174" y="8"/>
                  </a:lnTo>
                  <a:lnTo>
                    <a:pt x="3128" y="12"/>
                  </a:lnTo>
                  <a:lnTo>
                    <a:pt x="3089" y="18"/>
                  </a:lnTo>
                  <a:lnTo>
                    <a:pt x="3073" y="21"/>
                  </a:lnTo>
                  <a:lnTo>
                    <a:pt x="3058" y="26"/>
                  </a:lnTo>
                  <a:lnTo>
                    <a:pt x="3046" y="30"/>
                  </a:lnTo>
                  <a:lnTo>
                    <a:pt x="3037" y="34"/>
                  </a:lnTo>
                  <a:lnTo>
                    <a:pt x="3037" y="34"/>
                  </a:lnTo>
                  <a:lnTo>
                    <a:pt x="3026" y="41"/>
                  </a:lnTo>
                  <a:lnTo>
                    <a:pt x="3015" y="49"/>
                  </a:lnTo>
                  <a:lnTo>
                    <a:pt x="3007" y="57"/>
                  </a:lnTo>
                  <a:lnTo>
                    <a:pt x="2999" y="65"/>
                  </a:lnTo>
                  <a:lnTo>
                    <a:pt x="2993" y="75"/>
                  </a:lnTo>
                  <a:lnTo>
                    <a:pt x="2988" y="84"/>
                  </a:lnTo>
                  <a:lnTo>
                    <a:pt x="2985" y="95"/>
                  </a:lnTo>
                  <a:lnTo>
                    <a:pt x="2982" y="105"/>
                  </a:lnTo>
                  <a:lnTo>
                    <a:pt x="2980" y="117"/>
                  </a:lnTo>
                  <a:lnTo>
                    <a:pt x="2980" y="128"/>
                  </a:lnTo>
                  <a:lnTo>
                    <a:pt x="2980" y="140"/>
                  </a:lnTo>
                  <a:lnTo>
                    <a:pt x="2981" y="153"/>
                  </a:lnTo>
                  <a:lnTo>
                    <a:pt x="2983" y="167"/>
                  </a:lnTo>
                  <a:lnTo>
                    <a:pt x="2986" y="180"/>
                  </a:lnTo>
                  <a:lnTo>
                    <a:pt x="2994" y="209"/>
                  </a:lnTo>
                  <a:lnTo>
                    <a:pt x="3005" y="238"/>
                  </a:lnTo>
                  <a:lnTo>
                    <a:pt x="3018" y="269"/>
                  </a:lnTo>
                  <a:lnTo>
                    <a:pt x="3033" y="303"/>
                  </a:lnTo>
                  <a:lnTo>
                    <a:pt x="3049" y="337"/>
                  </a:lnTo>
                  <a:lnTo>
                    <a:pt x="3086" y="409"/>
                  </a:lnTo>
                  <a:lnTo>
                    <a:pt x="3104" y="447"/>
                  </a:lnTo>
                  <a:lnTo>
                    <a:pt x="3122" y="486"/>
                  </a:lnTo>
                  <a:lnTo>
                    <a:pt x="3140" y="526"/>
                  </a:lnTo>
                  <a:lnTo>
                    <a:pt x="3158" y="567"/>
                  </a:lnTo>
                  <a:lnTo>
                    <a:pt x="3174" y="608"/>
                  </a:lnTo>
                  <a:lnTo>
                    <a:pt x="3188" y="650"/>
                  </a:lnTo>
                  <a:lnTo>
                    <a:pt x="3201" y="693"/>
                  </a:lnTo>
                  <a:lnTo>
                    <a:pt x="3206" y="715"/>
                  </a:lnTo>
                  <a:lnTo>
                    <a:pt x="3211" y="737"/>
                  </a:lnTo>
                  <a:lnTo>
                    <a:pt x="3215" y="758"/>
                  </a:lnTo>
                  <a:lnTo>
                    <a:pt x="3218" y="780"/>
                  </a:lnTo>
                  <a:lnTo>
                    <a:pt x="3221" y="802"/>
                  </a:lnTo>
                  <a:lnTo>
                    <a:pt x="3222" y="824"/>
                  </a:lnTo>
                  <a:lnTo>
                    <a:pt x="3223" y="847"/>
                  </a:lnTo>
                  <a:lnTo>
                    <a:pt x="3223" y="869"/>
                  </a:lnTo>
                  <a:lnTo>
                    <a:pt x="3222" y="892"/>
                  </a:lnTo>
                  <a:lnTo>
                    <a:pt x="3219" y="914"/>
                  </a:lnTo>
                  <a:lnTo>
                    <a:pt x="3216" y="936"/>
                  </a:lnTo>
                  <a:lnTo>
                    <a:pt x="3211" y="959"/>
                  </a:lnTo>
                  <a:lnTo>
                    <a:pt x="3206" y="982"/>
                  </a:lnTo>
                  <a:lnTo>
                    <a:pt x="3199" y="1004"/>
                  </a:lnTo>
                  <a:lnTo>
                    <a:pt x="3190" y="1027"/>
                  </a:lnTo>
                  <a:lnTo>
                    <a:pt x="3180" y="1049"/>
                  </a:lnTo>
                  <a:lnTo>
                    <a:pt x="3169" y="1071"/>
                  </a:lnTo>
                  <a:lnTo>
                    <a:pt x="3157" y="1093"/>
                  </a:lnTo>
                  <a:lnTo>
                    <a:pt x="3143" y="1117"/>
                  </a:lnTo>
                  <a:lnTo>
                    <a:pt x="3128" y="1139"/>
                  </a:lnTo>
                  <a:lnTo>
                    <a:pt x="3111" y="1161"/>
                  </a:lnTo>
                  <a:lnTo>
                    <a:pt x="3093" y="1183"/>
                  </a:lnTo>
                  <a:lnTo>
                    <a:pt x="3093" y="1183"/>
                  </a:lnTo>
                  <a:lnTo>
                    <a:pt x="3079" y="1198"/>
                  </a:lnTo>
                  <a:lnTo>
                    <a:pt x="3064" y="1213"/>
                  </a:lnTo>
                  <a:lnTo>
                    <a:pt x="3048" y="1228"/>
                  </a:lnTo>
                  <a:lnTo>
                    <a:pt x="3033" y="1242"/>
                  </a:lnTo>
                  <a:lnTo>
                    <a:pt x="3017" y="1255"/>
                  </a:lnTo>
                  <a:lnTo>
                    <a:pt x="3000" y="1268"/>
                  </a:lnTo>
                  <a:lnTo>
                    <a:pt x="2983" y="1280"/>
                  </a:lnTo>
                  <a:lnTo>
                    <a:pt x="2966" y="1292"/>
                  </a:lnTo>
                  <a:lnTo>
                    <a:pt x="2949" y="1303"/>
                  </a:lnTo>
                  <a:lnTo>
                    <a:pt x="2931" y="1313"/>
                  </a:lnTo>
                  <a:lnTo>
                    <a:pt x="2911" y="1323"/>
                  </a:lnTo>
                  <a:lnTo>
                    <a:pt x="2893" y="1332"/>
                  </a:lnTo>
                  <a:lnTo>
                    <a:pt x="2874" y="1341"/>
                  </a:lnTo>
                  <a:lnTo>
                    <a:pt x="2855" y="1349"/>
                  </a:lnTo>
                  <a:lnTo>
                    <a:pt x="2835" y="1356"/>
                  </a:lnTo>
                  <a:lnTo>
                    <a:pt x="2816" y="1363"/>
                  </a:lnTo>
                  <a:lnTo>
                    <a:pt x="2796" y="1370"/>
                  </a:lnTo>
                  <a:lnTo>
                    <a:pt x="2775" y="1376"/>
                  </a:lnTo>
                  <a:lnTo>
                    <a:pt x="2755" y="1380"/>
                  </a:lnTo>
                  <a:lnTo>
                    <a:pt x="2735" y="1385"/>
                  </a:lnTo>
                  <a:lnTo>
                    <a:pt x="2714" y="1388"/>
                  </a:lnTo>
                  <a:lnTo>
                    <a:pt x="2694" y="1391"/>
                  </a:lnTo>
                  <a:lnTo>
                    <a:pt x="2674" y="1394"/>
                  </a:lnTo>
                  <a:lnTo>
                    <a:pt x="2652" y="1396"/>
                  </a:lnTo>
                  <a:lnTo>
                    <a:pt x="2632" y="1397"/>
                  </a:lnTo>
                  <a:lnTo>
                    <a:pt x="2612" y="1397"/>
                  </a:lnTo>
                  <a:lnTo>
                    <a:pt x="2591" y="1397"/>
                  </a:lnTo>
                  <a:lnTo>
                    <a:pt x="2571" y="1396"/>
                  </a:lnTo>
                  <a:lnTo>
                    <a:pt x="2551" y="1394"/>
                  </a:lnTo>
                  <a:lnTo>
                    <a:pt x="2531" y="1392"/>
                  </a:lnTo>
                  <a:lnTo>
                    <a:pt x="2510" y="1389"/>
                  </a:lnTo>
                  <a:lnTo>
                    <a:pt x="2491" y="1385"/>
                  </a:lnTo>
                  <a:lnTo>
                    <a:pt x="2471" y="1381"/>
                  </a:lnTo>
                  <a:lnTo>
                    <a:pt x="2452" y="1376"/>
                  </a:lnTo>
                  <a:lnTo>
                    <a:pt x="2433" y="1370"/>
                  </a:lnTo>
                  <a:lnTo>
                    <a:pt x="2415" y="1363"/>
                  </a:lnTo>
                  <a:lnTo>
                    <a:pt x="2396" y="1356"/>
                  </a:lnTo>
                  <a:lnTo>
                    <a:pt x="2377" y="1348"/>
                  </a:lnTo>
                  <a:lnTo>
                    <a:pt x="2359" y="1339"/>
                  </a:lnTo>
                  <a:lnTo>
                    <a:pt x="2342" y="1330"/>
                  </a:lnTo>
                  <a:lnTo>
                    <a:pt x="2325" y="1320"/>
                  </a:lnTo>
                  <a:lnTo>
                    <a:pt x="2309" y="1309"/>
                  </a:lnTo>
                  <a:lnTo>
                    <a:pt x="2292" y="1297"/>
                  </a:lnTo>
                  <a:lnTo>
                    <a:pt x="2277" y="1285"/>
                  </a:lnTo>
                  <a:lnTo>
                    <a:pt x="2262" y="1272"/>
                  </a:lnTo>
                  <a:lnTo>
                    <a:pt x="2246" y="1258"/>
                  </a:lnTo>
                  <a:lnTo>
                    <a:pt x="2232" y="1244"/>
                  </a:lnTo>
                  <a:lnTo>
                    <a:pt x="2218" y="1227"/>
                  </a:lnTo>
                  <a:lnTo>
                    <a:pt x="2205" y="1211"/>
                  </a:lnTo>
                  <a:lnTo>
                    <a:pt x="2193" y="1194"/>
                  </a:lnTo>
                  <a:lnTo>
                    <a:pt x="2181" y="1176"/>
                  </a:lnTo>
                  <a:lnTo>
                    <a:pt x="2170" y="1158"/>
                  </a:lnTo>
                  <a:lnTo>
                    <a:pt x="2160" y="1139"/>
                  </a:lnTo>
                  <a:lnTo>
                    <a:pt x="2150" y="1118"/>
                  </a:lnTo>
                  <a:lnTo>
                    <a:pt x="2141" y="1098"/>
                  </a:lnTo>
                  <a:lnTo>
                    <a:pt x="2133" y="1075"/>
                  </a:lnTo>
                  <a:lnTo>
                    <a:pt x="2126" y="1052"/>
                  </a:lnTo>
                  <a:lnTo>
                    <a:pt x="2118" y="1029"/>
                  </a:lnTo>
                  <a:lnTo>
                    <a:pt x="2112" y="1005"/>
                  </a:lnTo>
                  <a:lnTo>
                    <a:pt x="2107" y="980"/>
                  </a:lnTo>
                  <a:lnTo>
                    <a:pt x="2103" y="953"/>
                  </a:lnTo>
                  <a:lnTo>
                    <a:pt x="2100" y="926"/>
                  </a:lnTo>
                  <a:lnTo>
                    <a:pt x="2098" y="899"/>
                  </a:lnTo>
                  <a:lnTo>
                    <a:pt x="2096" y="870"/>
                  </a:lnTo>
                  <a:lnTo>
                    <a:pt x="2096" y="870"/>
                  </a:lnTo>
                  <a:lnTo>
                    <a:pt x="2096" y="849"/>
                  </a:lnTo>
                  <a:lnTo>
                    <a:pt x="2096" y="826"/>
                  </a:lnTo>
                  <a:lnTo>
                    <a:pt x="2098" y="785"/>
                  </a:lnTo>
                  <a:lnTo>
                    <a:pt x="2103" y="744"/>
                  </a:lnTo>
                  <a:lnTo>
                    <a:pt x="2109" y="704"/>
                  </a:lnTo>
                  <a:lnTo>
                    <a:pt x="2117" y="664"/>
                  </a:lnTo>
                  <a:lnTo>
                    <a:pt x="2128" y="627"/>
                  </a:lnTo>
                  <a:lnTo>
                    <a:pt x="2139" y="590"/>
                  </a:lnTo>
                  <a:lnTo>
                    <a:pt x="2151" y="554"/>
                  </a:lnTo>
                  <a:lnTo>
                    <a:pt x="2164" y="519"/>
                  </a:lnTo>
                  <a:lnTo>
                    <a:pt x="2178" y="486"/>
                  </a:lnTo>
                  <a:lnTo>
                    <a:pt x="2193" y="454"/>
                  </a:lnTo>
                  <a:lnTo>
                    <a:pt x="2208" y="422"/>
                  </a:lnTo>
                  <a:lnTo>
                    <a:pt x="2238" y="363"/>
                  </a:lnTo>
                  <a:lnTo>
                    <a:pt x="2268" y="309"/>
                  </a:lnTo>
                  <a:lnTo>
                    <a:pt x="2295" y="258"/>
                  </a:lnTo>
                  <a:lnTo>
                    <a:pt x="2318" y="213"/>
                  </a:lnTo>
                  <a:lnTo>
                    <a:pt x="2327" y="193"/>
                  </a:lnTo>
                  <a:lnTo>
                    <a:pt x="2335" y="173"/>
                  </a:lnTo>
                  <a:lnTo>
                    <a:pt x="2342" y="154"/>
                  </a:lnTo>
                  <a:lnTo>
                    <a:pt x="2346" y="137"/>
                  </a:lnTo>
                  <a:lnTo>
                    <a:pt x="2348" y="121"/>
                  </a:lnTo>
                  <a:lnTo>
                    <a:pt x="2348" y="114"/>
                  </a:lnTo>
                  <a:lnTo>
                    <a:pt x="2348" y="106"/>
                  </a:lnTo>
                  <a:lnTo>
                    <a:pt x="2347" y="100"/>
                  </a:lnTo>
                  <a:lnTo>
                    <a:pt x="2345" y="93"/>
                  </a:lnTo>
                  <a:lnTo>
                    <a:pt x="2342" y="87"/>
                  </a:lnTo>
                  <a:lnTo>
                    <a:pt x="2339" y="81"/>
                  </a:lnTo>
                  <a:lnTo>
                    <a:pt x="2335" y="75"/>
                  </a:lnTo>
                  <a:lnTo>
                    <a:pt x="2331" y="70"/>
                  </a:lnTo>
                  <a:lnTo>
                    <a:pt x="2325" y="65"/>
                  </a:lnTo>
                  <a:lnTo>
                    <a:pt x="2319" y="60"/>
                  </a:lnTo>
                  <a:lnTo>
                    <a:pt x="2312" y="56"/>
                  </a:lnTo>
                  <a:lnTo>
                    <a:pt x="2304" y="52"/>
                  </a:lnTo>
                  <a:lnTo>
                    <a:pt x="2295" y="48"/>
                  </a:lnTo>
                  <a:lnTo>
                    <a:pt x="2286" y="45"/>
                  </a:lnTo>
                  <a:lnTo>
                    <a:pt x="2286" y="45"/>
                  </a:lnTo>
                  <a:lnTo>
                    <a:pt x="2267" y="40"/>
                  </a:lnTo>
                  <a:lnTo>
                    <a:pt x="2246" y="35"/>
                  </a:lnTo>
                  <a:lnTo>
                    <a:pt x="2223" y="31"/>
                  </a:lnTo>
                  <a:lnTo>
                    <a:pt x="2199" y="27"/>
                  </a:lnTo>
                  <a:lnTo>
                    <a:pt x="2174" y="22"/>
                  </a:lnTo>
                  <a:lnTo>
                    <a:pt x="2147" y="19"/>
                  </a:lnTo>
                  <a:lnTo>
                    <a:pt x="2087" y="14"/>
                  </a:lnTo>
                  <a:lnTo>
                    <a:pt x="2023" y="10"/>
                  </a:lnTo>
                  <a:lnTo>
                    <a:pt x="1953" y="8"/>
                  </a:lnTo>
                  <a:lnTo>
                    <a:pt x="1881" y="7"/>
                  </a:lnTo>
                  <a:lnTo>
                    <a:pt x="1804" y="7"/>
                  </a:lnTo>
                  <a:lnTo>
                    <a:pt x="1725" y="7"/>
                  </a:lnTo>
                  <a:lnTo>
                    <a:pt x="1644" y="9"/>
                  </a:lnTo>
                  <a:lnTo>
                    <a:pt x="1478" y="13"/>
                  </a:lnTo>
                  <a:lnTo>
                    <a:pt x="1151" y="24"/>
                  </a:lnTo>
                  <a:lnTo>
                    <a:pt x="1171" y="983"/>
                  </a:lnTo>
                  <a:lnTo>
                    <a:pt x="1171" y="983"/>
                  </a:lnTo>
                  <a:lnTo>
                    <a:pt x="1171" y="1002"/>
                  </a:lnTo>
                  <a:lnTo>
                    <a:pt x="1169" y="1022"/>
                  </a:lnTo>
                  <a:lnTo>
                    <a:pt x="1167" y="1042"/>
                  </a:lnTo>
                  <a:lnTo>
                    <a:pt x="1164" y="1061"/>
                  </a:lnTo>
                  <a:lnTo>
                    <a:pt x="1159" y="1080"/>
                  </a:lnTo>
                  <a:lnTo>
                    <a:pt x="1154" y="1099"/>
                  </a:lnTo>
                  <a:lnTo>
                    <a:pt x="1148" y="1117"/>
                  </a:lnTo>
                  <a:lnTo>
                    <a:pt x="1140" y="1134"/>
                  </a:lnTo>
                  <a:lnTo>
                    <a:pt x="1131" y="1150"/>
                  </a:lnTo>
                  <a:lnTo>
                    <a:pt x="1122" y="1165"/>
                  </a:lnTo>
                  <a:lnTo>
                    <a:pt x="1110" y="1179"/>
                  </a:lnTo>
                  <a:lnTo>
                    <a:pt x="1098" y="1193"/>
                  </a:lnTo>
                  <a:lnTo>
                    <a:pt x="1084" y="1205"/>
                  </a:lnTo>
                  <a:lnTo>
                    <a:pt x="1069" y="1215"/>
                  </a:lnTo>
                  <a:lnTo>
                    <a:pt x="1053" y="1225"/>
                  </a:lnTo>
                  <a:lnTo>
                    <a:pt x="1034" y="1234"/>
                  </a:lnTo>
                  <a:lnTo>
                    <a:pt x="1034" y="1234"/>
                  </a:lnTo>
                  <a:lnTo>
                    <a:pt x="1018" y="1239"/>
                  </a:lnTo>
                  <a:lnTo>
                    <a:pt x="1003" y="1243"/>
                  </a:lnTo>
                  <a:lnTo>
                    <a:pt x="990" y="1245"/>
                  </a:lnTo>
                  <a:lnTo>
                    <a:pt x="976" y="1246"/>
                  </a:lnTo>
                  <a:lnTo>
                    <a:pt x="964" y="1246"/>
                  </a:lnTo>
                  <a:lnTo>
                    <a:pt x="952" y="1244"/>
                  </a:lnTo>
                  <a:lnTo>
                    <a:pt x="940" y="1241"/>
                  </a:lnTo>
                  <a:lnTo>
                    <a:pt x="928" y="1236"/>
                  </a:lnTo>
                  <a:lnTo>
                    <a:pt x="915" y="1229"/>
                  </a:lnTo>
                  <a:lnTo>
                    <a:pt x="903" y="1222"/>
                  </a:lnTo>
                  <a:lnTo>
                    <a:pt x="890" y="1214"/>
                  </a:lnTo>
                  <a:lnTo>
                    <a:pt x="877" y="1205"/>
                  </a:lnTo>
                  <a:lnTo>
                    <a:pt x="848" y="1184"/>
                  </a:lnTo>
                  <a:lnTo>
                    <a:pt x="815" y="1159"/>
                  </a:lnTo>
                  <a:lnTo>
                    <a:pt x="815" y="1159"/>
                  </a:lnTo>
                  <a:lnTo>
                    <a:pt x="771" y="1127"/>
                  </a:lnTo>
                  <a:lnTo>
                    <a:pt x="725" y="1093"/>
                  </a:lnTo>
                  <a:lnTo>
                    <a:pt x="676" y="1059"/>
                  </a:lnTo>
                  <a:lnTo>
                    <a:pt x="650" y="1043"/>
                  </a:lnTo>
                  <a:lnTo>
                    <a:pt x="623" y="1027"/>
                  </a:lnTo>
                  <a:lnTo>
                    <a:pt x="596" y="1012"/>
                  </a:lnTo>
                  <a:lnTo>
                    <a:pt x="569" y="998"/>
                  </a:lnTo>
                  <a:lnTo>
                    <a:pt x="542" y="985"/>
                  </a:lnTo>
                  <a:lnTo>
                    <a:pt x="514" y="973"/>
                  </a:lnTo>
                  <a:lnTo>
                    <a:pt x="487" y="963"/>
                  </a:lnTo>
                  <a:lnTo>
                    <a:pt x="459" y="953"/>
                  </a:lnTo>
                  <a:lnTo>
                    <a:pt x="432" y="946"/>
                  </a:lnTo>
                  <a:lnTo>
                    <a:pt x="405" y="942"/>
                  </a:lnTo>
                  <a:lnTo>
                    <a:pt x="405" y="942"/>
                  </a:lnTo>
                  <a:lnTo>
                    <a:pt x="379" y="939"/>
                  </a:lnTo>
                  <a:lnTo>
                    <a:pt x="355" y="938"/>
                  </a:lnTo>
                  <a:lnTo>
                    <a:pt x="332" y="939"/>
                  </a:lnTo>
                  <a:lnTo>
                    <a:pt x="309" y="941"/>
                  </a:lnTo>
                  <a:lnTo>
                    <a:pt x="288" y="944"/>
                  </a:lnTo>
                  <a:lnTo>
                    <a:pt x="267" y="948"/>
                  </a:lnTo>
                  <a:lnTo>
                    <a:pt x="246" y="954"/>
                  </a:lnTo>
                  <a:lnTo>
                    <a:pt x="227" y="961"/>
                  </a:lnTo>
                  <a:lnTo>
                    <a:pt x="208" y="970"/>
                  </a:lnTo>
                  <a:lnTo>
                    <a:pt x="190" y="979"/>
                  </a:lnTo>
                  <a:lnTo>
                    <a:pt x="174" y="989"/>
                  </a:lnTo>
                  <a:lnTo>
                    <a:pt x="157" y="1000"/>
                  </a:lnTo>
                  <a:lnTo>
                    <a:pt x="142" y="1012"/>
                  </a:lnTo>
                  <a:lnTo>
                    <a:pt x="128" y="1025"/>
                  </a:lnTo>
                  <a:lnTo>
                    <a:pt x="113" y="1039"/>
                  </a:lnTo>
                  <a:lnTo>
                    <a:pt x="100" y="1054"/>
                  </a:lnTo>
                  <a:lnTo>
                    <a:pt x="88" y="1070"/>
                  </a:lnTo>
                  <a:lnTo>
                    <a:pt x="77" y="1086"/>
                  </a:lnTo>
                  <a:lnTo>
                    <a:pt x="66" y="1104"/>
                  </a:lnTo>
                  <a:lnTo>
                    <a:pt x="56" y="1122"/>
                  </a:lnTo>
                  <a:lnTo>
                    <a:pt x="47" y="1140"/>
                  </a:lnTo>
                  <a:lnTo>
                    <a:pt x="39" y="1159"/>
                  </a:lnTo>
                  <a:lnTo>
                    <a:pt x="32" y="1178"/>
                  </a:lnTo>
                  <a:lnTo>
                    <a:pt x="25" y="1198"/>
                  </a:lnTo>
                  <a:lnTo>
                    <a:pt x="19" y="1218"/>
                  </a:lnTo>
                  <a:lnTo>
                    <a:pt x="14" y="1239"/>
                  </a:lnTo>
                  <a:lnTo>
                    <a:pt x="10" y="1260"/>
                  </a:lnTo>
                  <a:lnTo>
                    <a:pt x="6" y="1281"/>
                  </a:lnTo>
                  <a:lnTo>
                    <a:pt x="3" y="1303"/>
                  </a:lnTo>
                  <a:lnTo>
                    <a:pt x="1" y="1324"/>
                  </a:lnTo>
                  <a:lnTo>
                    <a:pt x="0" y="1346"/>
                  </a:lnTo>
                  <a:lnTo>
                    <a:pt x="0" y="1369"/>
                  </a:lnTo>
                  <a:lnTo>
                    <a:pt x="0" y="1390"/>
                  </a:lnTo>
                  <a:lnTo>
                    <a:pt x="1" y="1412"/>
                  </a:lnTo>
                  <a:lnTo>
                    <a:pt x="3" y="1434"/>
                  </a:lnTo>
                  <a:lnTo>
                    <a:pt x="6" y="1455"/>
                  </a:lnTo>
                  <a:lnTo>
                    <a:pt x="9" y="1477"/>
                  </a:lnTo>
                  <a:lnTo>
                    <a:pt x="13" y="1499"/>
                  </a:lnTo>
                  <a:lnTo>
                    <a:pt x="18" y="1520"/>
                  </a:lnTo>
                  <a:lnTo>
                    <a:pt x="24" y="1541"/>
                  </a:lnTo>
                  <a:lnTo>
                    <a:pt x="30" y="1561"/>
                  </a:lnTo>
                  <a:lnTo>
                    <a:pt x="38" y="1582"/>
                  </a:lnTo>
                  <a:lnTo>
                    <a:pt x="46" y="1601"/>
                  </a:lnTo>
                  <a:lnTo>
                    <a:pt x="54" y="1620"/>
                  </a:lnTo>
                  <a:lnTo>
                    <a:pt x="64" y="1640"/>
                  </a:lnTo>
                  <a:lnTo>
                    <a:pt x="74" y="1658"/>
                  </a:lnTo>
                  <a:lnTo>
                    <a:pt x="85" y="1676"/>
                  </a:lnTo>
                  <a:lnTo>
                    <a:pt x="97" y="1692"/>
                  </a:lnTo>
                  <a:lnTo>
                    <a:pt x="109" y="1709"/>
                  </a:lnTo>
                  <a:lnTo>
                    <a:pt x="124" y="1724"/>
                  </a:lnTo>
                  <a:lnTo>
                    <a:pt x="138" y="1739"/>
                  </a:lnTo>
                  <a:lnTo>
                    <a:pt x="152" y="1752"/>
                  </a:lnTo>
                  <a:lnTo>
                    <a:pt x="168" y="1766"/>
                  </a:lnTo>
                  <a:lnTo>
                    <a:pt x="184" y="1778"/>
                  </a:lnTo>
                  <a:lnTo>
                    <a:pt x="201" y="1789"/>
                  </a:lnTo>
                  <a:lnTo>
                    <a:pt x="219" y="1799"/>
                  </a:lnTo>
                  <a:lnTo>
                    <a:pt x="238" y="1808"/>
                  </a:lnTo>
                  <a:lnTo>
                    <a:pt x="258" y="1816"/>
                  </a:lnTo>
                  <a:lnTo>
                    <a:pt x="278" y="1822"/>
                  </a:lnTo>
                  <a:lnTo>
                    <a:pt x="298" y="1828"/>
                  </a:lnTo>
                  <a:lnTo>
                    <a:pt x="320" y="1832"/>
                  </a:lnTo>
                  <a:lnTo>
                    <a:pt x="342" y="1835"/>
                  </a:lnTo>
                  <a:lnTo>
                    <a:pt x="365" y="1836"/>
                  </a:lnTo>
                  <a:lnTo>
                    <a:pt x="390" y="1836"/>
                  </a:lnTo>
                  <a:lnTo>
                    <a:pt x="390" y="1836"/>
                  </a:lnTo>
                  <a:lnTo>
                    <a:pt x="410" y="1836"/>
                  </a:lnTo>
                  <a:lnTo>
                    <a:pt x="429" y="1834"/>
                  </a:lnTo>
                  <a:lnTo>
                    <a:pt x="469" y="1830"/>
                  </a:lnTo>
                  <a:lnTo>
                    <a:pt x="509" y="1823"/>
                  </a:lnTo>
                  <a:lnTo>
                    <a:pt x="550" y="1815"/>
                  </a:lnTo>
                  <a:lnTo>
                    <a:pt x="590" y="1805"/>
                  </a:lnTo>
                  <a:lnTo>
                    <a:pt x="630" y="1795"/>
                  </a:lnTo>
                  <a:lnTo>
                    <a:pt x="670" y="1783"/>
                  </a:lnTo>
                  <a:lnTo>
                    <a:pt x="708" y="1771"/>
                  </a:lnTo>
                  <a:lnTo>
                    <a:pt x="785" y="1746"/>
                  </a:lnTo>
                  <a:lnTo>
                    <a:pt x="857" y="1724"/>
                  </a:lnTo>
                  <a:lnTo>
                    <a:pt x="892" y="1714"/>
                  </a:lnTo>
                  <a:lnTo>
                    <a:pt x="927" y="1706"/>
                  </a:lnTo>
                  <a:lnTo>
                    <a:pt x="959" y="1699"/>
                  </a:lnTo>
                  <a:lnTo>
                    <a:pt x="990" y="1694"/>
                  </a:lnTo>
                  <a:lnTo>
                    <a:pt x="990" y="1694"/>
                  </a:lnTo>
                  <a:lnTo>
                    <a:pt x="1006" y="1692"/>
                  </a:lnTo>
                  <a:lnTo>
                    <a:pt x="1020" y="1691"/>
                  </a:lnTo>
                  <a:lnTo>
                    <a:pt x="1034" y="1692"/>
                  </a:lnTo>
                  <a:lnTo>
                    <a:pt x="1047" y="1694"/>
                  </a:lnTo>
                  <a:lnTo>
                    <a:pt x="1060" y="1698"/>
                  </a:lnTo>
                  <a:lnTo>
                    <a:pt x="1071" y="1703"/>
                  </a:lnTo>
                  <a:lnTo>
                    <a:pt x="1081" y="1710"/>
                  </a:lnTo>
                  <a:lnTo>
                    <a:pt x="1090" y="1718"/>
                  </a:lnTo>
                  <a:lnTo>
                    <a:pt x="1099" y="1728"/>
                  </a:lnTo>
                  <a:lnTo>
                    <a:pt x="1107" y="1739"/>
                  </a:lnTo>
                  <a:lnTo>
                    <a:pt x="1114" y="1752"/>
                  </a:lnTo>
                  <a:lnTo>
                    <a:pt x="1120" y="1768"/>
                  </a:lnTo>
                  <a:lnTo>
                    <a:pt x="1126" y="1785"/>
                  </a:lnTo>
                  <a:lnTo>
                    <a:pt x="1131" y="1803"/>
                  </a:lnTo>
                  <a:lnTo>
                    <a:pt x="1135" y="1824"/>
                  </a:lnTo>
                  <a:lnTo>
                    <a:pt x="1139" y="1846"/>
                  </a:lnTo>
                  <a:lnTo>
                    <a:pt x="1139" y="1846"/>
                  </a:lnTo>
                  <a:lnTo>
                    <a:pt x="1142" y="1867"/>
                  </a:lnTo>
                  <a:lnTo>
                    <a:pt x="1144" y="1891"/>
                  </a:lnTo>
                  <a:lnTo>
                    <a:pt x="1148" y="1944"/>
                  </a:lnTo>
                  <a:lnTo>
                    <a:pt x="1150" y="2003"/>
                  </a:lnTo>
                  <a:lnTo>
                    <a:pt x="1151" y="2072"/>
                  </a:lnTo>
                  <a:lnTo>
                    <a:pt x="1151" y="2148"/>
                  </a:lnTo>
                  <a:lnTo>
                    <a:pt x="1150" y="2233"/>
                  </a:lnTo>
                  <a:lnTo>
                    <a:pt x="1147" y="2430"/>
                  </a:lnTo>
                  <a:lnTo>
                    <a:pt x="1147" y="24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: Shape 61"/>
            <p:cNvSpPr>
              <a:spLocks/>
            </p:cNvSpPr>
            <p:nvPr/>
          </p:nvSpPr>
          <p:spPr bwMode="auto">
            <a:xfrm>
              <a:off x="5517441" y="3168035"/>
              <a:ext cx="611931" cy="831598"/>
            </a:xfrm>
            <a:custGeom>
              <a:avLst/>
              <a:gdLst>
                <a:gd name="T0" fmla="*/ 2669 w 2928"/>
                <a:gd name="T1" fmla="*/ 3972 h 3977"/>
                <a:gd name="T2" fmla="*/ 2769 w 2928"/>
                <a:gd name="T3" fmla="*/ 3938 h 3977"/>
                <a:gd name="T4" fmla="*/ 2850 w 2928"/>
                <a:gd name="T5" fmla="*/ 3877 h 3977"/>
                <a:gd name="T6" fmla="*/ 2907 w 2928"/>
                <a:gd name="T7" fmla="*/ 3794 h 3977"/>
                <a:gd name="T8" fmla="*/ 2927 w 2928"/>
                <a:gd name="T9" fmla="*/ 3695 h 3977"/>
                <a:gd name="T10" fmla="*/ 2127 w 2928"/>
                <a:gd name="T11" fmla="*/ 1103 h 3977"/>
                <a:gd name="T12" fmla="*/ 1827 w 2928"/>
                <a:gd name="T13" fmla="*/ 1095 h 3977"/>
                <a:gd name="T14" fmla="*/ 1702 w 2928"/>
                <a:gd name="T15" fmla="*/ 1063 h 3977"/>
                <a:gd name="T16" fmla="*/ 1631 w 2928"/>
                <a:gd name="T17" fmla="*/ 1009 h 3977"/>
                <a:gd name="T18" fmla="*/ 1615 w 2928"/>
                <a:gd name="T19" fmla="*/ 935 h 3977"/>
                <a:gd name="T20" fmla="*/ 1651 w 2928"/>
                <a:gd name="T21" fmla="*/ 842 h 3977"/>
                <a:gd name="T22" fmla="*/ 1734 w 2928"/>
                <a:gd name="T23" fmla="*/ 728 h 3977"/>
                <a:gd name="T24" fmla="*/ 1811 w 2928"/>
                <a:gd name="T25" fmla="*/ 548 h 3977"/>
                <a:gd name="T26" fmla="*/ 1829 w 2928"/>
                <a:gd name="T27" fmla="*/ 330 h 3977"/>
                <a:gd name="T28" fmla="*/ 1792 w 2928"/>
                <a:gd name="T29" fmla="*/ 199 h 3977"/>
                <a:gd name="T30" fmla="*/ 1716 w 2928"/>
                <a:gd name="T31" fmla="*/ 102 h 3977"/>
                <a:gd name="T32" fmla="*/ 1611 w 2928"/>
                <a:gd name="T33" fmla="*/ 37 h 3977"/>
                <a:gd name="T34" fmla="*/ 1488 w 2928"/>
                <a:gd name="T35" fmla="*/ 5 h 3977"/>
                <a:gd name="T36" fmla="*/ 1286 w 2928"/>
                <a:gd name="T37" fmla="*/ 13 h 3977"/>
                <a:gd name="T38" fmla="*/ 1152 w 2928"/>
                <a:gd name="T39" fmla="*/ 62 h 3977"/>
                <a:gd name="T40" fmla="*/ 1058 w 2928"/>
                <a:gd name="T41" fmla="*/ 133 h 3977"/>
                <a:gd name="T42" fmla="*/ 998 w 2928"/>
                <a:gd name="T43" fmla="*/ 228 h 3977"/>
                <a:gd name="T44" fmla="*/ 977 w 2928"/>
                <a:gd name="T45" fmla="*/ 346 h 3977"/>
                <a:gd name="T46" fmla="*/ 986 w 2928"/>
                <a:gd name="T47" fmla="*/ 483 h 3977"/>
                <a:gd name="T48" fmla="*/ 1067 w 2928"/>
                <a:gd name="T49" fmla="*/ 692 h 3977"/>
                <a:gd name="T50" fmla="*/ 1171 w 2928"/>
                <a:gd name="T51" fmla="*/ 903 h 3977"/>
                <a:gd name="T52" fmla="*/ 1163 w 2928"/>
                <a:gd name="T53" fmla="*/ 965 h 3977"/>
                <a:gd name="T54" fmla="*/ 1107 w 2928"/>
                <a:gd name="T55" fmla="*/ 1020 h 3977"/>
                <a:gd name="T56" fmla="*/ 967 w 2928"/>
                <a:gd name="T57" fmla="*/ 1073 h 3977"/>
                <a:gd name="T58" fmla="*/ 649 w 2928"/>
                <a:gd name="T59" fmla="*/ 1107 h 3977"/>
                <a:gd name="T60" fmla="*/ 21 w 2928"/>
                <a:gd name="T61" fmla="*/ 1108 h 3977"/>
                <a:gd name="T62" fmla="*/ 1 w 2928"/>
                <a:gd name="T63" fmla="*/ 2108 h 3977"/>
                <a:gd name="T64" fmla="*/ 31 w 2928"/>
                <a:gd name="T65" fmla="*/ 2217 h 3977"/>
                <a:gd name="T66" fmla="*/ 114 w 2928"/>
                <a:gd name="T67" fmla="*/ 2288 h 3977"/>
                <a:gd name="T68" fmla="*/ 201 w 2928"/>
                <a:gd name="T69" fmla="*/ 2280 h 3977"/>
                <a:gd name="T70" fmla="*/ 470 w 2928"/>
                <a:gd name="T71" fmla="*/ 2122 h 3977"/>
                <a:gd name="T72" fmla="*/ 710 w 2928"/>
                <a:gd name="T73" fmla="*/ 2035 h 3977"/>
                <a:gd name="T74" fmla="*/ 855 w 2928"/>
                <a:gd name="T75" fmla="*/ 2028 h 3977"/>
                <a:gd name="T76" fmla="*/ 980 w 2928"/>
                <a:gd name="T77" fmla="*/ 2063 h 3977"/>
                <a:gd name="T78" fmla="*/ 1101 w 2928"/>
                <a:gd name="T79" fmla="*/ 2145 h 3977"/>
                <a:gd name="T80" fmla="*/ 1174 w 2928"/>
                <a:gd name="T81" fmla="*/ 2231 h 3977"/>
                <a:gd name="T82" fmla="*/ 1254 w 2928"/>
                <a:gd name="T83" fmla="*/ 2402 h 3977"/>
                <a:gd name="T84" fmla="*/ 1277 w 2928"/>
                <a:gd name="T85" fmla="*/ 2628 h 3977"/>
                <a:gd name="T86" fmla="*/ 1251 w 2928"/>
                <a:gd name="T87" fmla="*/ 2756 h 3977"/>
                <a:gd name="T88" fmla="*/ 1193 w 2928"/>
                <a:gd name="T89" fmla="*/ 2872 h 3977"/>
                <a:gd name="T90" fmla="*/ 1100 w 2928"/>
                <a:gd name="T91" fmla="*/ 2968 h 3977"/>
                <a:gd name="T92" fmla="*/ 972 w 2928"/>
                <a:gd name="T93" fmla="*/ 3037 h 3977"/>
                <a:gd name="T94" fmla="*/ 807 w 2928"/>
                <a:gd name="T95" fmla="*/ 3071 h 3977"/>
                <a:gd name="T96" fmla="*/ 630 w 2928"/>
                <a:gd name="T97" fmla="*/ 3064 h 3977"/>
                <a:gd name="T98" fmla="*/ 460 w 2928"/>
                <a:gd name="T99" fmla="*/ 3012 h 3977"/>
                <a:gd name="T100" fmla="*/ 244 w 2928"/>
                <a:gd name="T101" fmla="*/ 2889 h 3977"/>
                <a:gd name="T102" fmla="*/ 126 w 2928"/>
                <a:gd name="T103" fmla="*/ 2838 h 3977"/>
                <a:gd name="T104" fmla="*/ 94 w 2928"/>
                <a:gd name="T105" fmla="*/ 2857 h 3977"/>
                <a:gd name="T106" fmla="*/ 51 w 2928"/>
                <a:gd name="T107" fmla="*/ 3018 h 3977"/>
                <a:gd name="T108" fmla="*/ 28 w 2928"/>
                <a:gd name="T109" fmla="*/ 3533 h 3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28" h="3977">
                  <a:moveTo>
                    <a:pt x="31" y="3977"/>
                  </a:moveTo>
                  <a:lnTo>
                    <a:pt x="2607" y="3977"/>
                  </a:lnTo>
                  <a:lnTo>
                    <a:pt x="2607" y="3977"/>
                  </a:lnTo>
                  <a:lnTo>
                    <a:pt x="2624" y="3977"/>
                  </a:lnTo>
                  <a:lnTo>
                    <a:pt x="2639" y="3976"/>
                  </a:lnTo>
                  <a:lnTo>
                    <a:pt x="2654" y="3974"/>
                  </a:lnTo>
                  <a:lnTo>
                    <a:pt x="2669" y="3972"/>
                  </a:lnTo>
                  <a:lnTo>
                    <a:pt x="2684" y="3969"/>
                  </a:lnTo>
                  <a:lnTo>
                    <a:pt x="2699" y="3965"/>
                  </a:lnTo>
                  <a:lnTo>
                    <a:pt x="2713" y="3961"/>
                  </a:lnTo>
                  <a:lnTo>
                    <a:pt x="2727" y="3956"/>
                  </a:lnTo>
                  <a:lnTo>
                    <a:pt x="2741" y="3951"/>
                  </a:lnTo>
                  <a:lnTo>
                    <a:pt x="2756" y="3945"/>
                  </a:lnTo>
                  <a:lnTo>
                    <a:pt x="2769" y="3938"/>
                  </a:lnTo>
                  <a:lnTo>
                    <a:pt x="2782" y="3930"/>
                  </a:lnTo>
                  <a:lnTo>
                    <a:pt x="2794" y="3922"/>
                  </a:lnTo>
                  <a:lnTo>
                    <a:pt x="2807" y="3914"/>
                  </a:lnTo>
                  <a:lnTo>
                    <a:pt x="2818" y="3906"/>
                  </a:lnTo>
                  <a:lnTo>
                    <a:pt x="2829" y="3897"/>
                  </a:lnTo>
                  <a:lnTo>
                    <a:pt x="2840" y="3887"/>
                  </a:lnTo>
                  <a:lnTo>
                    <a:pt x="2850" y="3877"/>
                  </a:lnTo>
                  <a:lnTo>
                    <a:pt x="2860" y="3867"/>
                  </a:lnTo>
                  <a:lnTo>
                    <a:pt x="2869" y="3856"/>
                  </a:lnTo>
                  <a:lnTo>
                    <a:pt x="2878" y="3844"/>
                  </a:lnTo>
                  <a:lnTo>
                    <a:pt x="2887" y="3833"/>
                  </a:lnTo>
                  <a:lnTo>
                    <a:pt x="2894" y="3821"/>
                  </a:lnTo>
                  <a:lnTo>
                    <a:pt x="2901" y="3808"/>
                  </a:lnTo>
                  <a:lnTo>
                    <a:pt x="2907" y="3794"/>
                  </a:lnTo>
                  <a:lnTo>
                    <a:pt x="2912" y="3781"/>
                  </a:lnTo>
                  <a:lnTo>
                    <a:pt x="2916" y="3767"/>
                  </a:lnTo>
                  <a:lnTo>
                    <a:pt x="2920" y="3754"/>
                  </a:lnTo>
                  <a:lnTo>
                    <a:pt x="2923" y="3739"/>
                  </a:lnTo>
                  <a:lnTo>
                    <a:pt x="2925" y="3725"/>
                  </a:lnTo>
                  <a:lnTo>
                    <a:pt x="2927" y="3710"/>
                  </a:lnTo>
                  <a:lnTo>
                    <a:pt x="2927" y="3695"/>
                  </a:lnTo>
                  <a:lnTo>
                    <a:pt x="2928" y="1080"/>
                  </a:lnTo>
                  <a:lnTo>
                    <a:pt x="2928" y="1080"/>
                  </a:lnTo>
                  <a:lnTo>
                    <a:pt x="2804" y="1083"/>
                  </a:lnTo>
                  <a:lnTo>
                    <a:pt x="2662" y="1087"/>
                  </a:lnTo>
                  <a:lnTo>
                    <a:pt x="2352" y="1098"/>
                  </a:lnTo>
                  <a:lnTo>
                    <a:pt x="2199" y="1102"/>
                  </a:lnTo>
                  <a:lnTo>
                    <a:pt x="2127" y="1103"/>
                  </a:lnTo>
                  <a:lnTo>
                    <a:pt x="2059" y="1104"/>
                  </a:lnTo>
                  <a:lnTo>
                    <a:pt x="1997" y="1103"/>
                  </a:lnTo>
                  <a:lnTo>
                    <a:pt x="1940" y="1102"/>
                  </a:lnTo>
                  <a:lnTo>
                    <a:pt x="1891" y="1100"/>
                  </a:lnTo>
                  <a:lnTo>
                    <a:pt x="1850" y="1097"/>
                  </a:lnTo>
                  <a:lnTo>
                    <a:pt x="1850" y="1097"/>
                  </a:lnTo>
                  <a:lnTo>
                    <a:pt x="1827" y="1095"/>
                  </a:lnTo>
                  <a:lnTo>
                    <a:pt x="1805" y="1092"/>
                  </a:lnTo>
                  <a:lnTo>
                    <a:pt x="1785" y="1088"/>
                  </a:lnTo>
                  <a:lnTo>
                    <a:pt x="1766" y="1084"/>
                  </a:lnTo>
                  <a:lnTo>
                    <a:pt x="1749" y="1080"/>
                  </a:lnTo>
                  <a:lnTo>
                    <a:pt x="1732" y="1075"/>
                  </a:lnTo>
                  <a:lnTo>
                    <a:pt x="1717" y="1069"/>
                  </a:lnTo>
                  <a:lnTo>
                    <a:pt x="1702" y="1063"/>
                  </a:lnTo>
                  <a:lnTo>
                    <a:pt x="1689" y="1057"/>
                  </a:lnTo>
                  <a:lnTo>
                    <a:pt x="1676" y="1050"/>
                  </a:lnTo>
                  <a:lnTo>
                    <a:pt x="1665" y="1043"/>
                  </a:lnTo>
                  <a:lnTo>
                    <a:pt x="1655" y="1035"/>
                  </a:lnTo>
                  <a:lnTo>
                    <a:pt x="1646" y="1027"/>
                  </a:lnTo>
                  <a:lnTo>
                    <a:pt x="1638" y="1018"/>
                  </a:lnTo>
                  <a:lnTo>
                    <a:pt x="1631" y="1009"/>
                  </a:lnTo>
                  <a:lnTo>
                    <a:pt x="1626" y="1000"/>
                  </a:lnTo>
                  <a:lnTo>
                    <a:pt x="1621" y="990"/>
                  </a:lnTo>
                  <a:lnTo>
                    <a:pt x="1618" y="979"/>
                  </a:lnTo>
                  <a:lnTo>
                    <a:pt x="1616" y="969"/>
                  </a:lnTo>
                  <a:lnTo>
                    <a:pt x="1614" y="958"/>
                  </a:lnTo>
                  <a:lnTo>
                    <a:pt x="1614" y="946"/>
                  </a:lnTo>
                  <a:lnTo>
                    <a:pt x="1615" y="935"/>
                  </a:lnTo>
                  <a:lnTo>
                    <a:pt x="1617" y="922"/>
                  </a:lnTo>
                  <a:lnTo>
                    <a:pt x="1620" y="910"/>
                  </a:lnTo>
                  <a:lnTo>
                    <a:pt x="1624" y="897"/>
                  </a:lnTo>
                  <a:lnTo>
                    <a:pt x="1629" y="884"/>
                  </a:lnTo>
                  <a:lnTo>
                    <a:pt x="1635" y="871"/>
                  </a:lnTo>
                  <a:lnTo>
                    <a:pt x="1643" y="857"/>
                  </a:lnTo>
                  <a:lnTo>
                    <a:pt x="1651" y="842"/>
                  </a:lnTo>
                  <a:lnTo>
                    <a:pt x="1660" y="827"/>
                  </a:lnTo>
                  <a:lnTo>
                    <a:pt x="1671" y="812"/>
                  </a:lnTo>
                  <a:lnTo>
                    <a:pt x="1683" y="797"/>
                  </a:lnTo>
                  <a:lnTo>
                    <a:pt x="1683" y="797"/>
                  </a:lnTo>
                  <a:lnTo>
                    <a:pt x="1708" y="765"/>
                  </a:lnTo>
                  <a:lnTo>
                    <a:pt x="1721" y="747"/>
                  </a:lnTo>
                  <a:lnTo>
                    <a:pt x="1734" y="728"/>
                  </a:lnTo>
                  <a:lnTo>
                    <a:pt x="1747" y="707"/>
                  </a:lnTo>
                  <a:lnTo>
                    <a:pt x="1759" y="685"/>
                  </a:lnTo>
                  <a:lnTo>
                    <a:pt x="1771" y="662"/>
                  </a:lnTo>
                  <a:lnTo>
                    <a:pt x="1783" y="637"/>
                  </a:lnTo>
                  <a:lnTo>
                    <a:pt x="1793" y="609"/>
                  </a:lnTo>
                  <a:lnTo>
                    <a:pt x="1803" y="579"/>
                  </a:lnTo>
                  <a:lnTo>
                    <a:pt x="1811" y="548"/>
                  </a:lnTo>
                  <a:lnTo>
                    <a:pt x="1819" y="514"/>
                  </a:lnTo>
                  <a:lnTo>
                    <a:pt x="1825" y="478"/>
                  </a:lnTo>
                  <a:lnTo>
                    <a:pt x="1829" y="438"/>
                  </a:lnTo>
                  <a:lnTo>
                    <a:pt x="1830" y="396"/>
                  </a:lnTo>
                  <a:lnTo>
                    <a:pt x="1830" y="351"/>
                  </a:lnTo>
                  <a:lnTo>
                    <a:pt x="1830" y="351"/>
                  </a:lnTo>
                  <a:lnTo>
                    <a:pt x="1829" y="330"/>
                  </a:lnTo>
                  <a:lnTo>
                    <a:pt x="1826" y="308"/>
                  </a:lnTo>
                  <a:lnTo>
                    <a:pt x="1823" y="288"/>
                  </a:lnTo>
                  <a:lnTo>
                    <a:pt x="1819" y="269"/>
                  </a:lnTo>
                  <a:lnTo>
                    <a:pt x="1813" y="251"/>
                  </a:lnTo>
                  <a:lnTo>
                    <a:pt x="1806" y="233"/>
                  </a:lnTo>
                  <a:lnTo>
                    <a:pt x="1799" y="216"/>
                  </a:lnTo>
                  <a:lnTo>
                    <a:pt x="1792" y="199"/>
                  </a:lnTo>
                  <a:lnTo>
                    <a:pt x="1783" y="182"/>
                  </a:lnTo>
                  <a:lnTo>
                    <a:pt x="1774" y="167"/>
                  </a:lnTo>
                  <a:lnTo>
                    <a:pt x="1764" y="153"/>
                  </a:lnTo>
                  <a:lnTo>
                    <a:pt x="1753" y="139"/>
                  </a:lnTo>
                  <a:lnTo>
                    <a:pt x="1741" y="126"/>
                  </a:lnTo>
                  <a:lnTo>
                    <a:pt x="1729" y="114"/>
                  </a:lnTo>
                  <a:lnTo>
                    <a:pt x="1716" y="102"/>
                  </a:lnTo>
                  <a:lnTo>
                    <a:pt x="1703" y="91"/>
                  </a:lnTo>
                  <a:lnTo>
                    <a:pt x="1689" y="81"/>
                  </a:lnTo>
                  <a:lnTo>
                    <a:pt x="1673" y="71"/>
                  </a:lnTo>
                  <a:lnTo>
                    <a:pt x="1658" y="62"/>
                  </a:lnTo>
                  <a:lnTo>
                    <a:pt x="1643" y="53"/>
                  </a:lnTo>
                  <a:lnTo>
                    <a:pt x="1627" y="45"/>
                  </a:lnTo>
                  <a:lnTo>
                    <a:pt x="1611" y="37"/>
                  </a:lnTo>
                  <a:lnTo>
                    <a:pt x="1594" y="31"/>
                  </a:lnTo>
                  <a:lnTo>
                    <a:pt x="1578" y="25"/>
                  </a:lnTo>
                  <a:lnTo>
                    <a:pt x="1560" y="20"/>
                  </a:lnTo>
                  <a:lnTo>
                    <a:pt x="1542" y="15"/>
                  </a:lnTo>
                  <a:lnTo>
                    <a:pt x="1524" y="11"/>
                  </a:lnTo>
                  <a:lnTo>
                    <a:pt x="1506" y="8"/>
                  </a:lnTo>
                  <a:lnTo>
                    <a:pt x="1488" y="5"/>
                  </a:lnTo>
                  <a:lnTo>
                    <a:pt x="1470" y="3"/>
                  </a:lnTo>
                  <a:lnTo>
                    <a:pt x="1452" y="1"/>
                  </a:lnTo>
                  <a:lnTo>
                    <a:pt x="1433" y="0"/>
                  </a:lnTo>
                  <a:lnTo>
                    <a:pt x="1395" y="0"/>
                  </a:lnTo>
                  <a:lnTo>
                    <a:pt x="1358" y="2"/>
                  </a:lnTo>
                  <a:lnTo>
                    <a:pt x="1322" y="6"/>
                  </a:lnTo>
                  <a:lnTo>
                    <a:pt x="1286" y="13"/>
                  </a:lnTo>
                  <a:lnTo>
                    <a:pt x="1250" y="22"/>
                  </a:lnTo>
                  <a:lnTo>
                    <a:pt x="1232" y="27"/>
                  </a:lnTo>
                  <a:lnTo>
                    <a:pt x="1216" y="33"/>
                  </a:lnTo>
                  <a:lnTo>
                    <a:pt x="1199" y="39"/>
                  </a:lnTo>
                  <a:lnTo>
                    <a:pt x="1183" y="46"/>
                  </a:lnTo>
                  <a:lnTo>
                    <a:pt x="1167" y="54"/>
                  </a:lnTo>
                  <a:lnTo>
                    <a:pt x="1152" y="62"/>
                  </a:lnTo>
                  <a:lnTo>
                    <a:pt x="1136" y="71"/>
                  </a:lnTo>
                  <a:lnTo>
                    <a:pt x="1122" y="80"/>
                  </a:lnTo>
                  <a:lnTo>
                    <a:pt x="1108" y="89"/>
                  </a:lnTo>
                  <a:lnTo>
                    <a:pt x="1094" y="99"/>
                  </a:lnTo>
                  <a:lnTo>
                    <a:pt x="1082" y="110"/>
                  </a:lnTo>
                  <a:lnTo>
                    <a:pt x="1070" y="121"/>
                  </a:lnTo>
                  <a:lnTo>
                    <a:pt x="1058" y="133"/>
                  </a:lnTo>
                  <a:lnTo>
                    <a:pt x="1047" y="145"/>
                  </a:lnTo>
                  <a:lnTo>
                    <a:pt x="1037" y="157"/>
                  </a:lnTo>
                  <a:lnTo>
                    <a:pt x="1028" y="170"/>
                  </a:lnTo>
                  <a:lnTo>
                    <a:pt x="1020" y="184"/>
                  </a:lnTo>
                  <a:lnTo>
                    <a:pt x="1012" y="199"/>
                  </a:lnTo>
                  <a:lnTo>
                    <a:pt x="1004" y="213"/>
                  </a:lnTo>
                  <a:lnTo>
                    <a:pt x="998" y="228"/>
                  </a:lnTo>
                  <a:lnTo>
                    <a:pt x="993" y="244"/>
                  </a:lnTo>
                  <a:lnTo>
                    <a:pt x="989" y="259"/>
                  </a:lnTo>
                  <a:lnTo>
                    <a:pt x="989" y="259"/>
                  </a:lnTo>
                  <a:lnTo>
                    <a:pt x="985" y="281"/>
                  </a:lnTo>
                  <a:lnTo>
                    <a:pt x="981" y="303"/>
                  </a:lnTo>
                  <a:lnTo>
                    <a:pt x="978" y="325"/>
                  </a:lnTo>
                  <a:lnTo>
                    <a:pt x="977" y="346"/>
                  </a:lnTo>
                  <a:lnTo>
                    <a:pt x="976" y="367"/>
                  </a:lnTo>
                  <a:lnTo>
                    <a:pt x="976" y="387"/>
                  </a:lnTo>
                  <a:lnTo>
                    <a:pt x="976" y="407"/>
                  </a:lnTo>
                  <a:lnTo>
                    <a:pt x="978" y="426"/>
                  </a:lnTo>
                  <a:lnTo>
                    <a:pt x="980" y="445"/>
                  </a:lnTo>
                  <a:lnTo>
                    <a:pt x="983" y="465"/>
                  </a:lnTo>
                  <a:lnTo>
                    <a:pt x="986" y="483"/>
                  </a:lnTo>
                  <a:lnTo>
                    <a:pt x="990" y="501"/>
                  </a:lnTo>
                  <a:lnTo>
                    <a:pt x="999" y="536"/>
                  </a:lnTo>
                  <a:lnTo>
                    <a:pt x="1010" y="569"/>
                  </a:lnTo>
                  <a:lnTo>
                    <a:pt x="1024" y="603"/>
                  </a:lnTo>
                  <a:lnTo>
                    <a:pt x="1038" y="634"/>
                  </a:lnTo>
                  <a:lnTo>
                    <a:pt x="1052" y="663"/>
                  </a:lnTo>
                  <a:lnTo>
                    <a:pt x="1067" y="692"/>
                  </a:lnTo>
                  <a:lnTo>
                    <a:pt x="1097" y="747"/>
                  </a:lnTo>
                  <a:lnTo>
                    <a:pt x="1125" y="796"/>
                  </a:lnTo>
                  <a:lnTo>
                    <a:pt x="1138" y="819"/>
                  </a:lnTo>
                  <a:lnTo>
                    <a:pt x="1150" y="841"/>
                  </a:lnTo>
                  <a:lnTo>
                    <a:pt x="1159" y="863"/>
                  </a:lnTo>
                  <a:lnTo>
                    <a:pt x="1166" y="884"/>
                  </a:lnTo>
                  <a:lnTo>
                    <a:pt x="1171" y="903"/>
                  </a:lnTo>
                  <a:lnTo>
                    <a:pt x="1172" y="913"/>
                  </a:lnTo>
                  <a:lnTo>
                    <a:pt x="1173" y="922"/>
                  </a:lnTo>
                  <a:lnTo>
                    <a:pt x="1173" y="931"/>
                  </a:lnTo>
                  <a:lnTo>
                    <a:pt x="1172" y="940"/>
                  </a:lnTo>
                  <a:lnTo>
                    <a:pt x="1170" y="949"/>
                  </a:lnTo>
                  <a:lnTo>
                    <a:pt x="1167" y="957"/>
                  </a:lnTo>
                  <a:lnTo>
                    <a:pt x="1163" y="965"/>
                  </a:lnTo>
                  <a:lnTo>
                    <a:pt x="1159" y="973"/>
                  </a:lnTo>
                  <a:lnTo>
                    <a:pt x="1153" y="981"/>
                  </a:lnTo>
                  <a:lnTo>
                    <a:pt x="1146" y="990"/>
                  </a:lnTo>
                  <a:lnTo>
                    <a:pt x="1138" y="998"/>
                  </a:lnTo>
                  <a:lnTo>
                    <a:pt x="1129" y="1005"/>
                  </a:lnTo>
                  <a:lnTo>
                    <a:pt x="1119" y="1013"/>
                  </a:lnTo>
                  <a:lnTo>
                    <a:pt x="1107" y="1020"/>
                  </a:lnTo>
                  <a:lnTo>
                    <a:pt x="1095" y="1027"/>
                  </a:lnTo>
                  <a:lnTo>
                    <a:pt x="1081" y="1034"/>
                  </a:lnTo>
                  <a:lnTo>
                    <a:pt x="1066" y="1041"/>
                  </a:lnTo>
                  <a:lnTo>
                    <a:pt x="1049" y="1047"/>
                  </a:lnTo>
                  <a:lnTo>
                    <a:pt x="1012" y="1060"/>
                  </a:lnTo>
                  <a:lnTo>
                    <a:pt x="967" y="1073"/>
                  </a:lnTo>
                  <a:lnTo>
                    <a:pt x="967" y="1073"/>
                  </a:lnTo>
                  <a:lnTo>
                    <a:pt x="948" y="1077"/>
                  </a:lnTo>
                  <a:lnTo>
                    <a:pt x="928" y="1081"/>
                  </a:lnTo>
                  <a:lnTo>
                    <a:pt x="882" y="1089"/>
                  </a:lnTo>
                  <a:lnTo>
                    <a:pt x="830" y="1095"/>
                  </a:lnTo>
                  <a:lnTo>
                    <a:pt x="774" y="1100"/>
                  </a:lnTo>
                  <a:lnTo>
                    <a:pt x="713" y="1104"/>
                  </a:lnTo>
                  <a:lnTo>
                    <a:pt x="649" y="1107"/>
                  </a:lnTo>
                  <a:lnTo>
                    <a:pt x="583" y="1109"/>
                  </a:lnTo>
                  <a:lnTo>
                    <a:pt x="515" y="1111"/>
                  </a:lnTo>
                  <a:lnTo>
                    <a:pt x="379" y="1112"/>
                  </a:lnTo>
                  <a:lnTo>
                    <a:pt x="246" y="1111"/>
                  </a:lnTo>
                  <a:lnTo>
                    <a:pt x="125" y="1109"/>
                  </a:lnTo>
                  <a:lnTo>
                    <a:pt x="21" y="1108"/>
                  </a:lnTo>
                  <a:lnTo>
                    <a:pt x="21" y="1108"/>
                  </a:lnTo>
                  <a:lnTo>
                    <a:pt x="15" y="1332"/>
                  </a:lnTo>
                  <a:lnTo>
                    <a:pt x="7" y="1644"/>
                  </a:lnTo>
                  <a:lnTo>
                    <a:pt x="4" y="1800"/>
                  </a:lnTo>
                  <a:lnTo>
                    <a:pt x="1" y="1938"/>
                  </a:lnTo>
                  <a:lnTo>
                    <a:pt x="0" y="2044"/>
                  </a:lnTo>
                  <a:lnTo>
                    <a:pt x="1" y="2083"/>
                  </a:lnTo>
                  <a:lnTo>
                    <a:pt x="1" y="2108"/>
                  </a:lnTo>
                  <a:lnTo>
                    <a:pt x="1" y="2108"/>
                  </a:lnTo>
                  <a:lnTo>
                    <a:pt x="3" y="2128"/>
                  </a:lnTo>
                  <a:lnTo>
                    <a:pt x="7" y="2148"/>
                  </a:lnTo>
                  <a:lnTo>
                    <a:pt x="11" y="2166"/>
                  </a:lnTo>
                  <a:lnTo>
                    <a:pt x="17" y="2184"/>
                  </a:lnTo>
                  <a:lnTo>
                    <a:pt x="23" y="2202"/>
                  </a:lnTo>
                  <a:lnTo>
                    <a:pt x="31" y="2217"/>
                  </a:lnTo>
                  <a:lnTo>
                    <a:pt x="40" y="2232"/>
                  </a:lnTo>
                  <a:lnTo>
                    <a:pt x="49" y="2245"/>
                  </a:lnTo>
                  <a:lnTo>
                    <a:pt x="60" y="2257"/>
                  </a:lnTo>
                  <a:lnTo>
                    <a:pt x="72" y="2267"/>
                  </a:lnTo>
                  <a:lnTo>
                    <a:pt x="86" y="2276"/>
                  </a:lnTo>
                  <a:lnTo>
                    <a:pt x="100" y="2283"/>
                  </a:lnTo>
                  <a:lnTo>
                    <a:pt x="114" y="2288"/>
                  </a:lnTo>
                  <a:lnTo>
                    <a:pt x="130" y="2292"/>
                  </a:lnTo>
                  <a:lnTo>
                    <a:pt x="146" y="2294"/>
                  </a:lnTo>
                  <a:lnTo>
                    <a:pt x="164" y="2294"/>
                  </a:lnTo>
                  <a:lnTo>
                    <a:pt x="164" y="2294"/>
                  </a:lnTo>
                  <a:lnTo>
                    <a:pt x="174" y="2292"/>
                  </a:lnTo>
                  <a:lnTo>
                    <a:pt x="186" y="2287"/>
                  </a:lnTo>
                  <a:lnTo>
                    <a:pt x="201" y="2280"/>
                  </a:lnTo>
                  <a:lnTo>
                    <a:pt x="218" y="2272"/>
                  </a:lnTo>
                  <a:lnTo>
                    <a:pt x="256" y="2249"/>
                  </a:lnTo>
                  <a:lnTo>
                    <a:pt x="301" y="2221"/>
                  </a:lnTo>
                  <a:lnTo>
                    <a:pt x="353" y="2188"/>
                  </a:lnTo>
                  <a:lnTo>
                    <a:pt x="410" y="2155"/>
                  </a:lnTo>
                  <a:lnTo>
                    <a:pt x="439" y="2138"/>
                  </a:lnTo>
                  <a:lnTo>
                    <a:pt x="470" y="2122"/>
                  </a:lnTo>
                  <a:lnTo>
                    <a:pt x="503" y="2106"/>
                  </a:lnTo>
                  <a:lnTo>
                    <a:pt x="536" y="2091"/>
                  </a:lnTo>
                  <a:lnTo>
                    <a:pt x="569" y="2077"/>
                  </a:lnTo>
                  <a:lnTo>
                    <a:pt x="603" y="2064"/>
                  </a:lnTo>
                  <a:lnTo>
                    <a:pt x="639" y="2052"/>
                  </a:lnTo>
                  <a:lnTo>
                    <a:pt x="674" y="2042"/>
                  </a:lnTo>
                  <a:lnTo>
                    <a:pt x="710" y="2035"/>
                  </a:lnTo>
                  <a:lnTo>
                    <a:pt x="746" y="2029"/>
                  </a:lnTo>
                  <a:lnTo>
                    <a:pt x="764" y="2027"/>
                  </a:lnTo>
                  <a:lnTo>
                    <a:pt x="782" y="2026"/>
                  </a:lnTo>
                  <a:lnTo>
                    <a:pt x="800" y="2025"/>
                  </a:lnTo>
                  <a:lnTo>
                    <a:pt x="818" y="2025"/>
                  </a:lnTo>
                  <a:lnTo>
                    <a:pt x="837" y="2026"/>
                  </a:lnTo>
                  <a:lnTo>
                    <a:pt x="855" y="2028"/>
                  </a:lnTo>
                  <a:lnTo>
                    <a:pt x="873" y="2030"/>
                  </a:lnTo>
                  <a:lnTo>
                    <a:pt x="891" y="2033"/>
                  </a:lnTo>
                  <a:lnTo>
                    <a:pt x="909" y="2037"/>
                  </a:lnTo>
                  <a:lnTo>
                    <a:pt x="927" y="2042"/>
                  </a:lnTo>
                  <a:lnTo>
                    <a:pt x="945" y="2048"/>
                  </a:lnTo>
                  <a:lnTo>
                    <a:pt x="963" y="2054"/>
                  </a:lnTo>
                  <a:lnTo>
                    <a:pt x="980" y="2063"/>
                  </a:lnTo>
                  <a:lnTo>
                    <a:pt x="998" y="2072"/>
                  </a:lnTo>
                  <a:lnTo>
                    <a:pt x="1016" y="2081"/>
                  </a:lnTo>
                  <a:lnTo>
                    <a:pt x="1033" y="2092"/>
                  </a:lnTo>
                  <a:lnTo>
                    <a:pt x="1051" y="2103"/>
                  </a:lnTo>
                  <a:lnTo>
                    <a:pt x="1068" y="2116"/>
                  </a:lnTo>
                  <a:lnTo>
                    <a:pt x="1084" y="2130"/>
                  </a:lnTo>
                  <a:lnTo>
                    <a:pt x="1101" y="2145"/>
                  </a:lnTo>
                  <a:lnTo>
                    <a:pt x="1101" y="2145"/>
                  </a:lnTo>
                  <a:lnTo>
                    <a:pt x="1114" y="2158"/>
                  </a:lnTo>
                  <a:lnTo>
                    <a:pt x="1127" y="2172"/>
                  </a:lnTo>
                  <a:lnTo>
                    <a:pt x="1139" y="2185"/>
                  </a:lnTo>
                  <a:lnTo>
                    <a:pt x="1152" y="2201"/>
                  </a:lnTo>
                  <a:lnTo>
                    <a:pt x="1163" y="2216"/>
                  </a:lnTo>
                  <a:lnTo>
                    <a:pt x="1174" y="2231"/>
                  </a:lnTo>
                  <a:lnTo>
                    <a:pt x="1184" y="2246"/>
                  </a:lnTo>
                  <a:lnTo>
                    <a:pt x="1194" y="2262"/>
                  </a:lnTo>
                  <a:lnTo>
                    <a:pt x="1203" y="2279"/>
                  </a:lnTo>
                  <a:lnTo>
                    <a:pt x="1212" y="2295"/>
                  </a:lnTo>
                  <a:lnTo>
                    <a:pt x="1228" y="2331"/>
                  </a:lnTo>
                  <a:lnTo>
                    <a:pt x="1242" y="2366"/>
                  </a:lnTo>
                  <a:lnTo>
                    <a:pt x="1254" y="2402"/>
                  </a:lnTo>
                  <a:lnTo>
                    <a:pt x="1263" y="2438"/>
                  </a:lnTo>
                  <a:lnTo>
                    <a:pt x="1271" y="2477"/>
                  </a:lnTo>
                  <a:lnTo>
                    <a:pt x="1276" y="2514"/>
                  </a:lnTo>
                  <a:lnTo>
                    <a:pt x="1280" y="2552"/>
                  </a:lnTo>
                  <a:lnTo>
                    <a:pt x="1280" y="2590"/>
                  </a:lnTo>
                  <a:lnTo>
                    <a:pt x="1280" y="2609"/>
                  </a:lnTo>
                  <a:lnTo>
                    <a:pt x="1277" y="2628"/>
                  </a:lnTo>
                  <a:lnTo>
                    <a:pt x="1275" y="2647"/>
                  </a:lnTo>
                  <a:lnTo>
                    <a:pt x="1273" y="2665"/>
                  </a:lnTo>
                  <a:lnTo>
                    <a:pt x="1270" y="2683"/>
                  </a:lnTo>
                  <a:lnTo>
                    <a:pt x="1266" y="2702"/>
                  </a:lnTo>
                  <a:lnTo>
                    <a:pt x="1262" y="2720"/>
                  </a:lnTo>
                  <a:lnTo>
                    <a:pt x="1257" y="2738"/>
                  </a:lnTo>
                  <a:lnTo>
                    <a:pt x="1251" y="2756"/>
                  </a:lnTo>
                  <a:lnTo>
                    <a:pt x="1245" y="2773"/>
                  </a:lnTo>
                  <a:lnTo>
                    <a:pt x="1238" y="2790"/>
                  </a:lnTo>
                  <a:lnTo>
                    <a:pt x="1230" y="2807"/>
                  </a:lnTo>
                  <a:lnTo>
                    <a:pt x="1222" y="2824"/>
                  </a:lnTo>
                  <a:lnTo>
                    <a:pt x="1213" y="2840"/>
                  </a:lnTo>
                  <a:lnTo>
                    <a:pt x="1203" y="2856"/>
                  </a:lnTo>
                  <a:lnTo>
                    <a:pt x="1193" y="2872"/>
                  </a:lnTo>
                  <a:lnTo>
                    <a:pt x="1182" y="2887"/>
                  </a:lnTo>
                  <a:lnTo>
                    <a:pt x="1170" y="2902"/>
                  </a:lnTo>
                  <a:lnTo>
                    <a:pt x="1158" y="2916"/>
                  </a:lnTo>
                  <a:lnTo>
                    <a:pt x="1144" y="2929"/>
                  </a:lnTo>
                  <a:lnTo>
                    <a:pt x="1130" y="2943"/>
                  </a:lnTo>
                  <a:lnTo>
                    <a:pt x="1115" y="2955"/>
                  </a:lnTo>
                  <a:lnTo>
                    <a:pt x="1100" y="2968"/>
                  </a:lnTo>
                  <a:lnTo>
                    <a:pt x="1084" y="2979"/>
                  </a:lnTo>
                  <a:lnTo>
                    <a:pt x="1068" y="2990"/>
                  </a:lnTo>
                  <a:lnTo>
                    <a:pt x="1050" y="3002"/>
                  </a:lnTo>
                  <a:lnTo>
                    <a:pt x="1032" y="3011"/>
                  </a:lnTo>
                  <a:lnTo>
                    <a:pt x="1013" y="3021"/>
                  </a:lnTo>
                  <a:lnTo>
                    <a:pt x="992" y="3029"/>
                  </a:lnTo>
                  <a:lnTo>
                    <a:pt x="972" y="3037"/>
                  </a:lnTo>
                  <a:lnTo>
                    <a:pt x="951" y="3044"/>
                  </a:lnTo>
                  <a:lnTo>
                    <a:pt x="929" y="3050"/>
                  </a:lnTo>
                  <a:lnTo>
                    <a:pt x="906" y="3056"/>
                  </a:lnTo>
                  <a:lnTo>
                    <a:pt x="883" y="3061"/>
                  </a:lnTo>
                  <a:lnTo>
                    <a:pt x="857" y="3065"/>
                  </a:lnTo>
                  <a:lnTo>
                    <a:pt x="832" y="3068"/>
                  </a:lnTo>
                  <a:lnTo>
                    <a:pt x="807" y="3071"/>
                  </a:lnTo>
                  <a:lnTo>
                    <a:pt x="780" y="3072"/>
                  </a:lnTo>
                  <a:lnTo>
                    <a:pt x="780" y="3072"/>
                  </a:lnTo>
                  <a:lnTo>
                    <a:pt x="748" y="3073"/>
                  </a:lnTo>
                  <a:lnTo>
                    <a:pt x="716" y="3072"/>
                  </a:lnTo>
                  <a:lnTo>
                    <a:pt x="686" y="3071"/>
                  </a:lnTo>
                  <a:lnTo>
                    <a:pt x="658" y="3068"/>
                  </a:lnTo>
                  <a:lnTo>
                    <a:pt x="630" y="3064"/>
                  </a:lnTo>
                  <a:lnTo>
                    <a:pt x="602" y="3059"/>
                  </a:lnTo>
                  <a:lnTo>
                    <a:pt x="577" y="3053"/>
                  </a:lnTo>
                  <a:lnTo>
                    <a:pt x="552" y="3046"/>
                  </a:lnTo>
                  <a:lnTo>
                    <a:pt x="528" y="3038"/>
                  </a:lnTo>
                  <a:lnTo>
                    <a:pt x="505" y="3030"/>
                  </a:lnTo>
                  <a:lnTo>
                    <a:pt x="482" y="3022"/>
                  </a:lnTo>
                  <a:lnTo>
                    <a:pt x="460" y="3012"/>
                  </a:lnTo>
                  <a:lnTo>
                    <a:pt x="439" y="3003"/>
                  </a:lnTo>
                  <a:lnTo>
                    <a:pt x="418" y="2992"/>
                  </a:lnTo>
                  <a:lnTo>
                    <a:pt x="380" y="2971"/>
                  </a:lnTo>
                  <a:lnTo>
                    <a:pt x="344" y="2950"/>
                  </a:lnTo>
                  <a:lnTo>
                    <a:pt x="308" y="2928"/>
                  </a:lnTo>
                  <a:lnTo>
                    <a:pt x="276" y="2908"/>
                  </a:lnTo>
                  <a:lnTo>
                    <a:pt x="244" y="2889"/>
                  </a:lnTo>
                  <a:lnTo>
                    <a:pt x="214" y="2872"/>
                  </a:lnTo>
                  <a:lnTo>
                    <a:pt x="198" y="2864"/>
                  </a:lnTo>
                  <a:lnTo>
                    <a:pt x="184" y="2857"/>
                  </a:lnTo>
                  <a:lnTo>
                    <a:pt x="169" y="2851"/>
                  </a:lnTo>
                  <a:lnTo>
                    <a:pt x="155" y="2845"/>
                  </a:lnTo>
                  <a:lnTo>
                    <a:pt x="140" y="2841"/>
                  </a:lnTo>
                  <a:lnTo>
                    <a:pt x="126" y="2838"/>
                  </a:lnTo>
                  <a:lnTo>
                    <a:pt x="126" y="2838"/>
                  </a:lnTo>
                  <a:lnTo>
                    <a:pt x="120" y="2838"/>
                  </a:lnTo>
                  <a:lnTo>
                    <a:pt x="114" y="2839"/>
                  </a:lnTo>
                  <a:lnTo>
                    <a:pt x="109" y="2841"/>
                  </a:lnTo>
                  <a:lnTo>
                    <a:pt x="104" y="2845"/>
                  </a:lnTo>
                  <a:lnTo>
                    <a:pt x="99" y="2850"/>
                  </a:lnTo>
                  <a:lnTo>
                    <a:pt x="94" y="2857"/>
                  </a:lnTo>
                  <a:lnTo>
                    <a:pt x="89" y="2865"/>
                  </a:lnTo>
                  <a:lnTo>
                    <a:pt x="85" y="2874"/>
                  </a:lnTo>
                  <a:lnTo>
                    <a:pt x="77" y="2895"/>
                  </a:lnTo>
                  <a:lnTo>
                    <a:pt x="69" y="2920"/>
                  </a:lnTo>
                  <a:lnTo>
                    <a:pt x="62" y="2949"/>
                  </a:lnTo>
                  <a:lnTo>
                    <a:pt x="56" y="2981"/>
                  </a:lnTo>
                  <a:lnTo>
                    <a:pt x="51" y="3018"/>
                  </a:lnTo>
                  <a:lnTo>
                    <a:pt x="47" y="3057"/>
                  </a:lnTo>
                  <a:lnTo>
                    <a:pt x="43" y="3098"/>
                  </a:lnTo>
                  <a:lnTo>
                    <a:pt x="39" y="3142"/>
                  </a:lnTo>
                  <a:lnTo>
                    <a:pt x="34" y="3235"/>
                  </a:lnTo>
                  <a:lnTo>
                    <a:pt x="31" y="3333"/>
                  </a:lnTo>
                  <a:lnTo>
                    <a:pt x="29" y="3433"/>
                  </a:lnTo>
                  <a:lnTo>
                    <a:pt x="28" y="3533"/>
                  </a:lnTo>
                  <a:lnTo>
                    <a:pt x="28" y="3629"/>
                  </a:lnTo>
                  <a:lnTo>
                    <a:pt x="29" y="3721"/>
                  </a:lnTo>
                  <a:lnTo>
                    <a:pt x="30" y="3876"/>
                  </a:lnTo>
                  <a:lnTo>
                    <a:pt x="31" y="3935"/>
                  </a:lnTo>
                  <a:lnTo>
                    <a:pt x="31" y="3977"/>
                  </a:lnTo>
                  <a:lnTo>
                    <a:pt x="31" y="397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: Shape 56"/>
            <p:cNvSpPr>
              <a:spLocks/>
            </p:cNvSpPr>
            <p:nvPr/>
          </p:nvSpPr>
          <p:spPr bwMode="auto">
            <a:xfrm>
              <a:off x="5291498" y="2771588"/>
              <a:ext cx="837874" cy="619253"/>
            </a:xfrm>
            <a:custGeom>
              <a:avLst/>
              <a:gdLst>
                <a:gd name="T0" fmla="*/ 1193 w 4004"/>
                <a:gd name="T1" fmla="*/ 2956 h 2961"/>
                <a:gd name="T2" fmla="*/ 1776 w 4004"/>
                <a:gd name="T3" fmla="*/ 2952 h 2961"/>
                <a:gd name="T4" fmla="*/ 2102 w 4004"/>
                <a:gd name="T5" fmla="*/ 2898 h 2961"/>
                <a:gd name="T6" fmla="*/ 2185 w 4004"/>
                <a:gd name="T7" fmla="*/ 2844 h 2961"/>
                <a:gd name="T8" fmla="*/ 2191 w 4004"/>
                <a:gd name="T9" fmla="*/ 2778 h 2961"/>
                <a:gd name="T10" fmla="*/ 2057 w 4004"/>
                <a:gd name="T11" fmla="*/ 2526 h 2961"/>
                <a:gd name="T12" fmla="*/ 2006 w 4004"/>
                <a:gd name="T13" fmla="*/ 2342 h 2961"/>
                <a:gd name="T14" fmla="*/ 2018 w 4004"/>
                <a:gd name="T15" fmla="*/ 2143 h 2961"/>
                <a:gd name="T16" fmla="*/ 2083 w 4004"/>
                <a:gd name="T17" fmla="*/ 2011 h 2961"/>
                <a:gd name="T18" fmla="*/ 2200 w 4004"/>
                <a:gd name="T19" fmla="*/ 1915 h 2961"/>
                <a:gd name="T20" fmla="*/ 2349 w 4004"/>
                <a:gd name="T21" fmla="*/ 1860 h 2961"/>
                <a:gd name="T22" fmla="*/ 2514 w 4004"/>
                <a:gd name="T23" fmla="*/ 1846 h 2961"/>
                <a:gd name="T24" fmla="*/ 2674 w 4004"/>
                <a:gd name="T25" fmla="*/ 1875 h 2961"/>
                <a:gd name="T26" fmla="*/ 2813 w 4004"/>
                <a:gd name="T27" fmla="*/ 1950 h 2961"/>
                <a:gd name="T28" fmla="*/ 2912 w 4004"/>
                <a:gd name="T29" fmla="*/ 2072 h 2961"/>
                <a:gd name="T30" fmla="*/ 2954 w 4004"/>
                <a:gd name="T31" fmla="*/ 2244 h 2961"/>
                <a:gd name="T32" fmla="*/ 2934 w 4004"/>
                <a:gd name="T33" fmla="*/ 2458 h 2961"/>
                <a:gd name="T34" fmla="*/ 2865 w 4004"/>
                <a:gd name="T35" fmla="*/ 2625 h 2961"/>
                <a:gd name="T36" fmla="*/ 2744 w 4004"/>
                <a:gd name="T37" fmla="*/ 2800 h 2961"/>
                <a:gd name="T38" fmla="*/ 2754 w 4004"/>
                <a:gd name="T39" fmla="*/ 2878 h 2961"/>
                <a:gd name="T40" fmla="*/ 2863 w 4004"/>
                <a:gd name="T41" fmla="*/ 2934 h 2961"/>
                <a:gd name="T42" fmla="*/ 3137 w 4004"/>
                <a:gd name="T43" fmla="*/ 2950 h 2961"/>
                <a:gd name="T44" fmla="*/ 4003 w 4004"/>
                <a:gd name="T45" fmla="*/ 29 h 2961"/>
                <a:gd name="T46" fmla="*/ 3106 w 4004"/>
                <a:gd name="T47" fmla="*/ 22 h 2961"/>
                <a:gd name="T48" fmla="*/ 2916 w 4004"/>
                <a:gd name="T49" fmla="*/ 47 h 2961"/>
                <a:gd name="T50" fmla="*/ 2869 w 4004"/>
                <a:gd name="T51" fmla="*/ 92 h 2961"/>
                <a:gd name="T52" fmla="*/ 2879 w 4004"/>
                <a:gd name="T53" fmla="*/ 204 h 2961"/>
                <a:gd name="T54" fmla="*/ 2980 w 4004"/>
                <a:gd name="T55" fmla="*/ 542 h 2961"/>
                <a:gd name="T56" fmla="*/ 3005 w 4004"/>
                <a:gd name="T57" fmla="*/ 771 h 2961"/>
                <a:gd name="T58" fmla="*/ 2943 w 4004"/>
                <a:gd name="T59" fmla="*/ 970 h 2961"/>
                <a:gd name="T60" fmla="*/ 2750 w 4004"/>
                <a:gd name="T61" fmla="*/ 1119 h 2961"/>
                <a:gd name="T62" fmla="*/ 2532 w 4004"/>
                <a:gd name="T63" fmla="*/ 1170 h 2961"/>
                <a:gd name="T64" fmla="*/ 2287 w 4004"/>
                <a:gd name="T65" fmla="*/ 1136 h 2961"/>
                <a:gd name="T66" fmla="*/ 2096 w 4004"/>
                <a:gd name="T67" fmla="*/ 1008 h 2961"/>
                <a:gd name="T68" fmla="*/ 2032 w 4004"/>
                <a:gd name="T69" fmla="*/ 894 h 2961"/>
                <a:gd name="T70" fmla="*/ 2014 w 4004"/>
                <a:gd name="T71" fmla="*/ 766 h 2961"/>
                <a:gd name="T72" fmla="*/ 2040 w 4004"/>
                <a:gd name="T73" fmla="*/ 623 h 2961"/>
                <a:gd name="T74" fmla="*/ 2153 w 4004"/>
                <a:gd name="T75" fmla="*/ 406 h 2961"/>
                <a:gd name="T76" fmla="*/ 2319 w 4004"/>
                <a:gd name="T77" fmla="*/ 168 h 2961"/>
                <a:gd name="T78" fmla="*/ 2313 w 4004"/>
                <a:gd name="T79" fmla="*/ 106 h 2961"/>
                <a:gd name="T80" fmla="*/ 2243 w 4004"/>
                <a:gd name="T81" fmla="*/ 30 h 2961"/>
                <a:gd name="T82" fmla="*/ 1083 w 4004"/>
                <a:gd name="T83" fmla="*/ 21 h 2961"/>
                <a:gd name="T84" fmla="*/ 1117 w 4004"/>
                <a:gd name="T85" fmla="*/ 823 h 2961"/>
                <a:gd name="T86" fmla="*/ 1097 w 4004"/>
                <a:gd name="T87" fmla="*/ 1059 h 2961"/>
                <a:gd name="T88" fmla="*/ 1041 w 4004"/>
                <a:gd name="T89" fmla="*/ 1197 h 2961"/>
                <a:gd name="T90" fmla="*/ 950 w 4004"/>
                <a:gd name="T91" fmla="*/ 1231 h 2961"/>
                <a:gd name="T92" fmla="*/ 825 w 4004"/>
                <a:gd name="T93" fmla="*/ 1178 h 2961"/>
                <a:gd name="T94" fmla="*/ 638 w 4004"/>
                <a:gd name="T95" fmla="*/ 1051 h 2961"/>
                <a:gd name="T96" fmla="*/ 420 w 4004"/>
                <a:gd name="T97" fmla="*/ 999 h 2961"/>
                <a:gd name="T98" fmla="*/ 261 w 4004"/>
                <a:gd name="T99" fmla="*/ 1029 h 2961"/>
                <a:gd name="T100" fmla="*/ 131 w 4004"/>
                <a:gd name="T101" fmla="*/ 1122 h 2961"/>
                <a:gd name="T102" fmla="*/ 44 w 4004"/>
                <a:gd name="T103" fmla="*/ 1258 h 2961"/>
                <a:gd name="T104" fmla="*/ 3 w 4004"/>
                <a:gd name="T105" fmla="*/ 1420 h 2961"/>
                <a:gd name="T106" fmla="*/ 11 w 4004"/>
                <a:gd name="T107" fmla="*/ 1585 h 2961"/>
                <a:gd name="T108" fmla="*/ 69 w 4004"/>
                <a:gd name="T109" fmla="*/ 1734 h 2961"/>
                <a:gd name="T110" fmla="*/ 181 w 4004"/>
                <a:gd name="T111" fmla="*/ 1848 h 2961"/>
                <a:gd name="T112" fmla="*/ 349 w 4004"/>
                <a:gd name="T113" fmla="*/ 1906 h 2961"/>
                <a:gd name="T114" fmla="*/ 524 w 4004"/>
                <a:gd name="T115" fmla="*/ 1888 h 2961"/>
                <a:gd name="T116" fmla="*/ 788 w 4004"/>
                <a:gd name="T117" fmla="*/ 1764 h 2961"/>
                <a:gd name="T118" fmla="*/ 948 w 4004"/>
                <a:gd name="T119" fmla="*/ 1713 h 2961"/>
                <a:gd name="T120" fmla="*/ 1020 w 4004"/>
                <a:gd name="T121" fmla="*/ 1738 h 2961"/>
                <a:gd name="T122" fmla="*/ 1062 w 4004"/>
                <a:gd name="T123" fmla="*/ 1797 h 2961"/>
                <a:gd name="T124" fmla="*/ 1096 w 4004"/>
                <a:gd name="T125" fmla="*/ 2076 h 2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04" h="2961">
                  <a:moveTo>
                    <a:pt x="1100" y="2230"/>
                  </a:moveTo>
                  <a:lnTo>
                    <a:pt x="1100" y="2230"/>
                  </a:lnTo>
                  <a:lnTo>
                    <a:pt x="1102" y="2394"/>
                  </a:lnTo>
                  <a:lnTo>
                    <a:pt x="1102" y="2573"/>
                  </a:lnTo>
                  <a:lnTo>
                    <a:pt x="1100" y="2762"/>
                  </a:lnTo>
                  <a:lnTo>
                    <a:pt x="1098" y="2954"/>
                  </a:lnTo>
                  <a:lnTo>
                    <a:pt x="1098" y="2954"/>
                  </a:lnTo>
                  <a:lnTo>
                    <a:pt x="1193" y="2956"/>
                  </a:lnTo>
                  <a:lnTo>
                    <a:pt x="1263" y="2958"/>
                  </a:lnTo>
                  <a:lnTo>
                    <a:pt x="1345" y="2960"/>
                  </a:lnTo>
                  <a:lnTo>
                    <a:pt x="1435" y="2961"/>
                  </a:lnTo>
                  <a:lnTo>
                    <a:pt x="1530" y="2961"/>
                  </a:lnTo>
                  <a:lnTo>
                    <a:pt x="1629" y="2959"/>
                  </a:lnTo>
                  <a:lnTo>
                    <a:pt x="1678" y="2957"/>
                  </a:lnTo>
                  <a:lnTo>
                    <a:pt x="1728" y="2955"/>
                  </a:lnTo>
                  <a:lnTo>
                    <a:pt x="1776" y="2952"/>
                  </a:lnTo>
                  <a:lnTo>
                    <a:pt x="1825" y="2948"/>
                  </a:lnTo>
                  <a:lnTo>
                    <a:pt x="1871" y="2944"/>
                  </a:lnTo>
                  <a:lnTo>
                    <a:pt x="1915" y="2938"/>
                  </a:lnTo>
                  <a:lnTo>
                    <a:pt x="1958" y="2932"/>
                  </a:lnTo>
                  <a:lnTo>
                    <a:pt x="1998" y="2925"/>
                  </a:lnTo>
                  <a:lnTo>
                    <a:pt x="2036" y="2917"/>
                  </a:lnTo>
                  <a:lnTo>
                    <a:pt x="2070" y="2908"/>
                  </a:lnTo>
                  <a:lnTo>
                    <a:pt x="2102" y="2898"/>
                  </a:lnTo>
                  <a:lnTo>
                    <a:pt x="2116" y="2892"/>
                  </a:lnTo>
                  <a:lnTo>
                    <a:pt x="2129" y="2886"/>
                  </a:lnTo>
                  <a:lnTo>
                    <a:pt x="2141" y="2879"/>
                  </a:lnTo>
                  <a:lnTo>
                    <a:pt x="2152" y="2873"/>
                  </a:lnTo>
                  <a:lnTo>
                    <a:pt x="2162" y="2866"/>
                  </a:lnTo>
                  <a:lnTo>
                    <a:pt x="2171" y="2859"/>
                  </a:lnTo>
                  <a:lnTo>
                    <a:pt x="2179" y="2851"/>
                  </a:lnTo>
                  <a:lnTo>
                    <a:pt x="2185" y="2844"/>
                  </a:lnTo>
                  <a:lnTo>
                    <a:pt x="2190" y="2836"/>
                  </a:lnTo>
                  <a:lnTo>
                    <a:pt x="2194" y="2827"/>
                  </a:lnTo>
                  <a:lnTo>
                    <a:pt x="2196" y="2818"/>
                  </a:lnTo>
                  <a:lnTo>
                    <a:pt x="2197" y="2809"/>
                  </a:lnTo>
                  <a:lnTo>
                    <a:pt x="2197" y="2799"/>
                  </a:lnTo>
                  <a:lnTo>
                    <a:pt x="2195" y="2789"/>
                  </a:lnTo>
                  <a:lnTo>
                    <a:pt x="2195" y="2789"/>
                  </a:lnTo>
                  <a:lnTo>
                    <a:pt x="2191" y="2778"/>
                  </a:lnTo>
                  <a:lnTo>
                    <a:pt x="2187" y="2766"/>
                  </a:lnTo>
                  <a:lnTo>
                    <a:pt x="2175" y="2740"/>
                  </a:lnTo>
                  <a:lnTo>
                    <a:pt x="2161" y="2713"/>
                  </a:lnTo>
                  <a:lnTo>
                    <a:pt x="2144" y="2684"/>
                  </a:lnTo>
                  <a:lnTo>
                    <a:pt x="2106" y="2620"/>
                  </a:lnTo>
                  <a:lnTo>
                    <a:pt x="2085" y="2584"/>
                  </a:lnTo>
                  <a:lnTo>
                    <a:pt x="2066" y="2546"/>
                  </a:lnTo>
                  <a:lnTo>
                    <a:pt x="2057" y="2526"/>
                  </a:lnTo>
                  <a:lnTo>
                    <a:pt x="2049" y="2506"/>
                  </a:lnTo>
                  <a:lnTo>
                    <a:pt x="2040" y="2485"/>
                  </a:lnTo>
                  <a:lnTo>
                    <a:pt x="2033" y="2462"/>
                  </a:lnTo>
                  <a:lnTo>
                    <a:pt x="2026" y="2439"/>
                  </a:lnTo>
                  <a:lnTo>
                    <a:pt x="2020" y="2416"/>
                  </a:lnTo>
                  <a:lnTo>
                    <a:pt x="2014" y="2393"/>
                  </a:lnTo>
                  <a:lnTo>
                    <a:pt x="2010" y="2368"/>
                  </a:lnTo>
                  <a:lnTo>
                    <a:pt x="2006" y="2342"/>
                  </a:lnTo>
                  <a:lnTo>
                    <a:pt x="2004" y="2316"/>
                  </a:lnTo>
                  <a:lnTo>
                    <a:pt x="2003" y="2289"/>
                  </a:lnTo>
                  <a:lnTo>
                    <a:pt x="2003" y="2262"/>
                  </a:lnTo>
                  <a:lnTo>
                    <a:pt x="2005" y="2233"/>
                  </a:lnTo>
                  <a:lnTo>
                    <a:pt x="2008" y="2203"/>
                  </a:lnTo>
                  <a:lnTo>
                    <a:pt x="2012" y="2174"/>
                  </a:lnTo>
                  <a:lnTo>
                    <a:pt x="2018" y="2143"/>
                  </a:lnTo>
                  <a:lnTo>
                    <a:pt x="2018" y="2143"/>
                  </a:lnTo>
                  <a:lnTo>
                    <a:pt x="2023" y="2125"/>
                  </a:lnTo>
                  <a:lnTo>
                    <a:pt x="2029" y="2107"/>
                  </a:lnTo>
                  <a:lnTo>
                    <a:pt x="2035" y="2089"/>
                  </a:lnTo>
                  <a:lnTo>
                    <a:pt x="2043" y="2072"/>
                  </a:lnTo>
                  <a:lnTo>
                    <a:pt x="2052" y="2056"/>
                  </a:lnTo>
                  <a:lnTo>
                    <a:pt x="2061" y="2040"/>
                  </a:lnTo>
                  <a:lnTo>
                    <a:pt x="2072" y="2025"/>
                  </a:lnTo>
                  <a:lnTo>
                    <a:pt x="2083" y="2011"/>
                  </a:lnTo>
                  <a:lnTo>
                    <a:pt x="2096" y="1997"/>
                  </a:lnTo>
                  <a:lnTo>
                    <a:pt x="2109" y="1983"/>
                  </a:lnTo>
                  <a:lnTo>
                    <a:pt x="2122" y="1971"/>
                  </a:lnTo>
                  <a:lnTo>
                    <a:pt x="2137" y="1959"/>
                  </a:lnTo>
                  <a:lnTo>
                    <a:pt x="2152" y="1947"/>
                  </a:lnTo>
                  <a:lnTo>
                    <a:pt x="2167" y="1935"/>
                  </a:lnTo>
                  <a:lnTo>
                    <a:pt x="2183" y="1925"/>
                  </a:lnTo>
                  <a:lnTo>
                    <a:pt x="2200" y="1915"/>
                  </a:lnTo>
                  <a:lnTo>
                    <a:pt x="2217" y="1906"/>
                  </a:lnTo>
                  <a:lnTo>
                    <a:pt x="2235" y="1898"/>
                  </a:lnTo>
                  <a:lnTo>
                    <a:pt x="2253" y="1890"/>
                  </a:lnTo>
                  <a:lnTo>
                    <a:pt x="2272" y="1883"/>
                  </a:lnTo>
                  <a:lnTo>
                    <a:pt x="2291" y="1876"/>
                  </a:lnTo>
                  <a:lnTo>
                    <a:pt x="2310" y="1870"/>
                  </a:lnTo>
                  <a:lnTo>
                    <a:pt x="2329" y="1865"/>
                  </a:lnTo>
                  <a:lnTo>
                    <a:pt x="2349" y="1860"/>
                  </a:lnTo>
                  <a:lnTo>
                    <a:pt x="2370" y="1856"/>
                  </a:lnTo>
                  <a:lnTo>
                    <a:pt x="2390" y="1853"/>
                  </a:lnTo>
                  <a:lnTo>
                    <a:pt x="2410" y="1850"/>
                  </a:lnTo>
                  <a:lnTo>
                    <a:pt x="2430" y="1848"/>
                  </a:lnTo>
                  <a:lnTo>
                    <a:pt x="2451" y="1846"/>
                  </a:lnTo>
                  <a:lnTo>
                    <a:pt x="2471" y="1846"/>
                  </a:lnTo>
                  <a:lnTo>
                    <a:pt x="2493" y="1846"/>
                  </a:lnTo>
                  <a:lnTo>
                    <a:pt x="2514" y="1846"/>
                  </a:lnTo>
                  <a:lnTo>
                    <a:pt x="2534" y="1847"/>
                  </a:lnTo>
                  <a:lnTo>
                    <a:pt x="2554" y="1849"/>
                  </a:lnTo>
                  <a:lnTo>
                    <a:pt x="2575" y="1852"/>
                  </a:lnTo>
                  <a:lnTo>
                    <a:pt x="2595" y="1855"/>
                  </a:lnTo>
                  <a:lnTo>
                    <a:pt x="2615" y="1859"/>
                  </a:lnTo>
                  <a:lnTo>
                    <a:pt x="2635" y="1864"/>
                  </a:lnTo>
                  <a:lnTo>
                    <a:pt x="2655" y="1869"/>
                  </a:lnTo>
                  <a:lnTo>
                    <a:pt x="2674" y="1875"/>
                  </a:lnTo>
                  <a:lnTo>
                    <a:pt x="2693" y="1882"/>
                  </a:lnTo>
                  <a:lnTo>
                    <a:pt x="2711" y="1889"/>
                  </a:lnTo>
                  <a:lnTo>
                    <a:pt x="2729" y="1898"/>
                  </a:lnTo>
                  <a:lnTo>
                    <a:pt x="2747" y="1906"/>
                  </a:lnTo>
                  <a:lnTo>
                    <a:pt x="2765" y="1916"/>
                  </a:lnTo>
                  <a:lnTo>
                    <a:pt x="2781" y="1926"/>
                  </a:lnTo>
                  <a:lnTo>
                    <a:pt x="2797" y="1938"/>
                  </a:lnTo>
                  <a:lnTo>
                    <a:pt x="2813" y="1950"/>
                  </a:lnTo>
                  <a:lnTo>
                    <a:pt x="2828" y="1963"/>
                  </a:lnTo>
                  <a:lnTo>
                    <a:pt x="2842" y="1976"/>
                  </a:lnTo>
                  <a:lnTo>
                    <a:pt x="2855" y="1990"/>
                  </a:lnTo>
                  <a:lnTo>
                    <a:pt x="2868" y="2005"/>
                  </a:lnTo>
                  <a:lnTo>
                    <a:pt x="2880" y="2020"/>
                  </a:lnTo>
                  <a:lnTo>
                    <a:pt x="2893" y="2037"/>
                  </a:lnTo>
                  <a:lnTo>
                    <a:pt x="2903" y="2054"/>
                  </a:lnTo>
                  <a:lnTo>
                    <a:pt x="2912" y="2072"/>
                  </a:lnTo>
                  <a:lnTo>
                    <a:pt x="2921" y="2091"/>
                  </a:lnTo>
                  <a:lnTo>
                    <a:pt x="2929" y="2110"/>
                  </a:lnTo>
                  <a:lnTo>
                    <a:pt x="2936" y="2131"/>
                  </a:lnTo>
                  <a:lnTo>
                    <a:pt x="2941" y="2151"/>
                  </a:lnTo>
                  <a:lnTo>
                    <a:pt x="2946" y="2173"/>
                  </a:lnTo>
                  <a:lnTo>
                    <a:pt x="2950" y="2196"/>
                  </a:lnTo>
                  <a:lnTo>
                    <a:pt x="2952" y="2220"/>
                  </a:lnTo>
                  <a:lnTo>
                    <a:pt x="2954" y="2244"/>
                  </a:lnTo>
                  <a:lnTo>
                    <a:pt x="2954" y="2244"/>
                  </a:lnTo>
                  <a:lnTo>
                    <a:pt x="2954" y="2279"/>
                  </a:lnTo>
                  <a:lnTo>
                    <a:pt x="2954" y="2312"/>
                  </a:lnTo>
                  <a:lnTo>
                    <a:pt x="2952" y="2344"/>
                  </a:lnTo>
                  <a:lnTo>
                    <a:pt x="2949" y="2376"/>
                  </a:lnTo>
                  <a:lnTo>
                    <a:pt x="2945" y="2405"/>
                  </a:lnTo>
                  <a:lnTo>
                    <a:pt x="2940" y="2432"/>
                  </a:lnTo>
                  <a:lnTo>
                    <a:pt x="2934" y="2458"/>
                  </a:lnTo>
                  <a:lnTo>
                    <a:pt x="2927" y="2484"/>
                  </a:lnTo>
                  <a:lnTo>
                    <a:pt x="2920" y="2507"/>
                  </a:lnTo>
                  <a:lnTo>
                    <a:pt x="2912" y="2529"/>
                  </a:lnTo>
                  <a:lnTo>
                    <a:pt x="2904" y="2550"/>
                  </a:lnTo>
                  <a:lnTo>
                    <a:pt x="2895" y="2570"/>
                  </a:lnTo>
                  <a:lnTo>
                    <a:pt x="2885" y="2589"/>
                  </a:lnTo>
                  <a:lnTo>
                    <a:pt x="2875" y="2607"/>
                  </a:lnTo>
                  <a:lnTo>
                    <a:pt x="2865" y="2625"/>
                  </a:lnTo>
                  <a:lnTo>
                    <a:pt x="2855" y="2641"/>
                  </a:lnTo>
                  <a:lnTo>
                    <a:pt x="2835" y="2670"/>
                  </a:lnTo>
                  <a:lnTo>
                    <a:pt x="2816" y="2697"/>
                  </a:lnTo>
                  <a:lnTo>
                    <a:pt x="2780" y="2743"/>
                  </a:lnTo>
                  <a:lnTo>
                    <a:pt x="2765" y="2764"/>
                  </a:lnTo>
                  <a:lnTo>
                    <a:pt x="2753" y="2782"/>
                  </a:lnTo>
                  <a:lnTo>
                    <a:pt x="2748" y="2791"/>
                  </a:lnTo>
                  <a:lnTo>
                    <a:pt x="2744" y="2800"/>
                  </a:lnTo>
                  <a:lnTo>
                    <a:pt x="2742" y="2809"/>
                  </a:lnTo>
                  <a:lnTo>
                    <a:pt x="2740" y="2817"/>
                  </a:lnTo>
                  <a:lnTo>
                    <a:pt x="2740" y="2817"/>
                  </a:lnTo>
                  <a:lnTo>
                    <a:pt x="2740" y="2832"/>
                  </a:lnTo>
                  <a:lnTo>
                    <a:pt x="2741" y="2845"/>
                  </a:lnTo>
                  <a:lnTo>
                    <a:pt x="2743" y="2857"/>
                  </a:lnTo>
                  <a:lnTo>
                    <a:pt x="2748" y="2868"/>
                  </a:lnTo>
                  <a:lnTo>
                    <a:pt x="2754" y="2878"/>
                  </a:lnTo>
                  <a:lnTo>
                    <a:pt x="2763" y="2889"/>
                  </a:lnTo>
                  <a:lnTo>
                    <a:pt x="2772" y="2897"/>
                  </a:lnTo>
                  <a:lnTo>
                    <a:pt x="2783" y="2905"/>
                  </a:lnTo>
                  <a:lnTo>
                    <a:pt x="2796" y="2912"/>
                  </a:lnTo>
                  <a:lnTo>
                    <a:pt x="2810" y="2919"/>
                  </a:lnTo>
                  <a:lnTo>
                    <a:pt x="2826" y="2924"/>
                  </a:lnTo>
                  <a:lnTo>
                    <a:pt x="2844" y="2929"/>
                  </a:lnTo>
                  <a:lnTo>
                    <a:pt x="2863" y="2934"/>
                  </a:lnTo>
                  <a:lnTo>
                    <a:pt x="2883" y="2938"/>
                  </a:lnTo>
                  <a:lnTo>
                    <a:pt x="2907" y="2941"/>
                  </a:lnTo>
                  <a:lnTo>
                    <a:pt x="2930" y="2944"/>
                  </a:lnTo>
                  <a:lnTo>
                    <a:pt x="2930" y="2944"/>
                  </a:lnTo>
                  <a:lnTo>
                    <a:pt x="2971" y="2947"/>
                  </a:lnTo>
                  <a:lnTo>
                    <a:pt x="3019" y="2949"/>
                  </a:lnTo>
                  <a:lnTo>
                    <a:pt x="3075" y="2949"/>
                  </a:lnTo>
                  <a:lnTo>
                    <a:pt x="3137" y="2950"/>
                  </a:lnTo>
                  <a:lnTo>
                    <a:pt x="3205" y="2949"/>
                  </a:lnTo>
                  <a:lnTo>
                    <a:pt x="3276" y="2948"/>
                  </a:lnTo>
                  <a:lnTo>
                    <a:pt x="3429" y="2944"/>
                  </a:lnTo>
                  <a:lnTo>
                    <a:pt x="3739" y="2933"/>
                  </a:lnTo>
                  <a:lnTo>
                    <a:pt x="3881" y="2929"/>
                  </a:lnTo>
                  <a:lnTo>
                    <a:pt x="4004" y="2926"/>
                  </a:lnTo>
                  <a:lnTo>
                    <a:pt x="4003" y="29"/>
                  </a:lnTo>
                  <a:lnTo>
                    <a:pt x="4003" y="29"/>
                  </a:lnTo>
                  <a:lnTo>
                    <a:pt x="3885" y="28"/>
                  </a:lnTo>
                  <a:lnTo>
                    <a:pt x="3746" y="25"/>
                  </a:lnTo>
                  <a:lnTo>
                    <a:pt x="3596" y="23"/>
                  </a:lnTo>
                  <a:lnTo>
                    <a:pt x="3444" y="21"/>
                  </a:lnTo>
                  <a:lnTo>
                    <a:pt x="3297" y="20"/>
                  </a:lnTo>
                  <a:lnTo>
                    <a:pt x="3228" y="20"/>
                  </a:lnTo>
                  <a:lnTo>
                    <a:pt x="3164" y="21"/>
                  </a:lnTo>
                  <a:lnTo>
                    <a:pt x="3106" y="22"/>
                  </a:lnTo>
                  <a:lnTo>
                    <a:pt x="3055" y="25"/>
                  </a:lnTo>
                  <a:lnTo>
                    <a:pt x="3011" y="28"/>
                  </a:lnTo>
                  <a:lnTo>
                    <a:pt x="2977" y="31"/>
                  </a:lnTo>
                  <a:lnTo>
                    <a:pt x="2977" y="31"/>
                  </a:lnTo>
                  <a:lnTo>
                    <a:pt x="2949" y="36"/>
                  </a:lnTo>
                  <a:lnTo>
                    <a:pt x="2937" y="40"/>
                  </a:lnTo>
                  <a:lnTo>
                    <a:pt x="2926" y="43"/>
                  </a:lnTo>
                  <a:lnTo>
                    <a:pt x="2916" y="47"/>
                  </a:lnTo>
                  <a:lnTo>
                    <a:pt x="2907" y="51"/>
                  </a:lnTo>
                  <a:lnTo>
                    <a:pt x="2899" y="55"/>
                  </a:lnTo>
                  <a:lnTo>
                    <a:pt x="2892" y="60"/>
                  </a:lnTo>
                  <a:lnTo>
                    <a:pt x="2885" y="65"/>
                  </a:lnTo>
                  <a:lnTo>
                    <a:pt x="2880" y="71"/>
                  </a:lnTo>
                  <a:lnTo>
                    <a:pt x="2875" y="78"/>
                  </a:lnTo>
                  <a:lnTo>
                    <a:pt x="2871" y="85"/>
                  </a:lnTo>
                  <a:lnTo>
                    <a:pt x="2869" y="92"/>
                  </a:lnTo>
                  <a:lnTo>
                    <a:pt x="2866" y="99"/>
                  </a:lnTo>
                  <a:lnTo>
                    <a:pt x="2865" y="107"/>
                  </a:lnTo>
                  <a:lnTo>
                    <a:pt x="2864" y="116"/>
                  </a:lnTo>
                  <a:lnTo>
                    <a:pt x="2864" y="125"/>
                  </a:lnTo>
                  <a:lnTo>
                    <a:pt x="2865" y="134"/>
                  </a:lnTo>
                  <a:lnTo>
                    <a:pt x="2868" y="155"/>
                  </a:lnTo>
                  <a:lnTo>
                    <a:pt x="2873" y="178"/>
                  </a:lnTo>
                  <a:lnTo>
                    <a:pt x="2879" y="204"/>
                  </a:lnTo>
                  <a:lnTo>
                    <a:pt x="2888" y="233"/>
                  </a:lnTo>
                  <a:lnTo>
                    <a:pt x="2898" y="264"/>
                  </a:lnTo>
                  <a:lnTo>
                    <a:pt x="2921" y="333"/>
                  </a:lnTo>
                  <a:lnTo>
                    <a:pt x="2921" y="333"/>
                  </a:lnTo>
                  <a:lnTo>
                    <a:pt x="2939" y="393"/>
                  </a:lnTo>
                  <a:lnTo>
                    <a:pt x="2957" y="453"/>
                  </a:lnTo>
                  <a:lnTo>
                    <a:pt x="2973" y="513"/>
                  </a:lnTo>
                  <a:lnTo>
                    <a:pt x="2980" y="542"/>
                  </a:lnTo>
                  <a:lnTo>
                    <a:pt x="2986" y="572"/>
                  </a:lnTo>
                  <a:lnTo>
                    <a:pt x="2992" y="601"/>
                  </a:lnTo>
                  <a:lnTo>
                    <a:pt x="2996" y="631"/>
                  </a:lnTo>
                  <a:lnTo>
                    <a:pt x="3000" y="659"/>
                  </a:lnTo>
                  <a:lnTo>
                    <a:pt x="3003" y="688"/>
                  </a:lnTo>
                  <a:lnTo>
                    <a:pt x="3005" y="716"/>
                  </a:lnTo>
                  <a:lnTo>
                    <a:pt x="3005" y="744"/>
                  </a:lnTo>
                  <a:lnTo>
                    <a:pt x="3005" y="771"/>
                  </a:lnTo>
                  <a:lnTo>
                    <a:pt x="3003" y="798"/>
                  </a:lnTo>
                  <a:lnTo>
                    <a:pt x="2999" y="824"/>
                  </a:lnTo>
                  <a:lnTo>
                    <a:pt x="2994" y="850"/>
                  </a:lnTo>
                  <a:lnTo>
                    <a:pt x="2988" y="876"/>
                  </a:lnTo>
                  <a:lnTo>
                    <a:pt x="2979" y="901"/>
                  </a:lnTo>
                  <a:lnTo>
                    <a:pt x="2969" y="925"/>
                  </a:lnTo>
                  <a:lnTo>
                    <a:pt x="2957" y="948"/>
                  </a:lnTo>
                  <a:lnTo>
                    <a:pt x="2943" y="970"/>
                  </a:lnTo>
                  <a:lnTo>
                    <a:pt x="2928" y="992"/>
                  </a:lnTo>
                  <a:lnTo>
                    <a:pt x="2910" y="1014"/>
                  </a:lnTo>
                  <a:lnTo>
                    <a:pt x="2888" y="1033"/>
                  </a:lnTo>
                  <a:lnTo>
                    <a:pt x="2866" y="1053"/>
                  </a:lnTo>
                  <a:lnTo>
                    <a:pt x="2841" y="1071"/>
                  </a:lnTo>
                  <a:lnTo>
                    <a:pt x="2814" y="1088"/>
                  </a:lnTo>
                  <a:lnTo>
                    <a:pt x="2784" y="1104"/>
                  </a:lnTo>
                  <a:lnTo>
                    <a:pt x="2750" y="1119"/>
                  </a:lnTo>
                  <a:lnTo>
                    <a:pt x="2715" y="1133"/>
                  </a:lnTo>
                  <a:lnTo>
                    <a:pt x="2715" y="1133"/>
                  </a:lnTo>
                  <a:lnTo>
                    <a:pt x="2686" y="1142"/>
                  </a:lnTo>
                  <a:lnTo>
                    <a:pt x="2656" y="1152"/>
                  </a:lnTo>
                  <a:lnTo>
                    <a:pt x="2626" y="1159"/>
                  </a:lnTo>
                  <a:lnTo>
                    <a:pt x="2594" y="1164"/>
                  </a:lnTo>
                  <a:lnTo>
                    <a:pt x="2563" y="1168"/>
                  </a:lnTo>
                  <a:lnTo>
                    <a:pt x="2532" y="1170"/>
                  </a:lnTo>
                  <a:lnTo>
                    <a:pt x="2501" y="1171"/>
                  </a:lnTo>
                  <a:lnTo>
                    <a:pt x="2469" y="1171"/>
                  </a:lnTo>
                  <a:lnTo>
                    <a:pt x="2437" y="1169"/>
                  </a:lnTo>
                  <a:lnTo>
                    <a:pt x="2407" y="1166"/>
                  </a:lnTo>
                  <a:lnTo>
                    <a:pt x="2376" y="1161"/>
                  </a:lnTo>
                  <a:lnTo>
                    <a:pt x="2345" y="1154"/>
                  </a:lnTo>
                  <a:lnTo>
                    <a:pt x="2316" y="1147"/>
                  </a:lnTo>
                  <a:lnTo>
                    <a:pt x="2287" y="1136"/>
                  </a:lnTo>
                  <a:lnTo>
                    <a:pt x="2259" y="1126"/>
                  </a:lnTo>
                  <a:lnTo>
                    <a:pt x="2232" y="1113"/>
                  </a:lnTo>
                  <a:lnTo>
                    <a:pt x="2205" y="1100"/>
                  </a:lnTo>
                  <a:lnTo>
                    <a:pt x="2181" y="1085"/>
                  </a:lnTo>
                  <a:lnTo>
                    <a:pt x="2157" y="1068"/>
                  </a:lnTo>
                  <a:lnTo>
                    <a:pt x="2135" y="1050"/>
                  </a:lnTo>
                  <a:lnTo>
                    <a:pt x="2115" y="1030"/>
                  </a:lnTo>
                  <a:lnTo>
                    <a:pt x="2096" y="1008"/>
                  </a:lnTo>
                  <a:lnTo>
                    <a:pt x="2077" y="985"/>
                  </a:lnTo>
                  <a:lnTo>
                    <a:pt x="2069" y="973"/>
                  </a:lnTo>
                  <a:lnTo>
                    <a:pt x="2062" y="961"/>
                  </a:lnTo>
                  <a:lnTo>
                    <a:pt x="2055" y="948"/>
                  </a:lnTo>
                  <a:lnTo>
                    <a:pt x="2048" y="935"/>
                  </a:lnTo>
                  <a:lnTo>
                    <a:pt x="2043" y="922"/>
                  </a:lnTo>
                  <a:lnTo>
                    <a:pt x="2037" y="908"/>
                  </a:lnTo>
                  <a:lnTo>
                    <a:pt x="2032" y="894"/>
                  </a:lnTo>
                  <a:lnTo>
                    <a:pt x="2028" y="879"/>
                  </a:lnTo>
                  <a:lnTo>
                    <a:pt x="2024" y="864"/>
                  </a:lnTo>
                  <a:lnTo>
                    <a:pt x="2021" y="848"/>
                  </a:lnTo>
                  <a:lnTo>
                    <a:pt x="2018" y="833"/>
                  </a:lnTo>
                  <a:lnTo>
                    <a:pt x="2016" y="817"/>
                  </a:lnTo>
                  <a:lnTo>
                    <a:pt x="2015" y="800"/>
                  </a:lnTo>
                  <a:lnTo>
                    <a:pt x="2014" y="783"/>
                  </a:lnTo>
                  <a:lnTo>
                    <a:pt x="2014" y="766"/>
                  </a:lnTo>
                  <a:lnTo>
                    <a:pt x="2015" y="749"/>
                  </a:lnTo>
                  <a:lnTo>
                    <a:pt x="2016" y="730"/>
                  </a:lnTo>
                  <a:lnTo>
                    <a:pt x="2018" y="711"/>
                  </a:lnTo>
                  <a:lnTo>
                    <a:pt x="2018" y="711"/>
                  </a:lnTo>
                  <a:lnTo>
                    <a:pt x="2022" y="689"/>
                  </a:lnTo>
                  <a:lnTo>
                    <a:pt x="2027" y="667"/>
                  </a:lnTo>
                  <a:lnTo>
                    <a:pt x="2033" y="645"/>
                  </a:lnTo>
                  <a:lnTo>
                    <a:pt x="2040" y="623"/>
                  </a:lnTo>
                  <a:lnTo>
                    <a:pt x="2048" y="599"/>
                  </a:lnTo>
                  <a:lnTo>
                    <a:pt x="2057" y="577"/>
                  </a:lnTo>
                  <a:lnTo>
                    <a:pt x="2067" y="555"/>
                  </a:lnTo>
                  <a:lnTo>
                    <a:pt x="2077" y="533"/>
                  </a:lnTo>
                  <a:lnTo>
                    <a:pt x="2090" y="511"/>
                  </a:lnTo>
                  <a:lnTo>
                    <a:pt x="2101" y="490"/>
                  </a:lnTo>
                  <a:lnTo>
                    <a:pt x="2127" y="447"/>
                  </a:lnTo>
                  <a:lnTo>
                    <a:pt x="2153" y="406"/>
                  </a:lnTo>
                  <a:lnTo>
                    <a:pt x="2179" y="367"/>
                  </a:lnTo>
                  <a:lnTo>
                    <a:pt x="2206" y="329"/>
                  </a:lnTo>
                  <a:lnTo>
                    <a:pt x="2232" y="295"/>
                  </a:lnTo>
                  <a:lnTo>
                    <a:pt x="2276" y="236"/>
                  </a:lnTo>
                  <a:lnTo>
                    <a:pt x="2294" y="212"/>
                  </a:lnTo>
                  <a:lnTo>
                    <a:pt x="2308" y="190"/>
                  </a:lnTo>
                  <a:lnTo>
                    <a:pt x="2317" y="174"/>
                  </a:lnTo>
                  <a:lnTo>
                    <a:pt x="2319" y="168"/>
                  </a:lnTo>
                  <a:lnTo>
                    <a:pt x="2320" y="163"/>
                  </a:lnTo>
                  <a:lnTo>
                    <a:pt x="2320" y="163"/>
                  </a:lnTo>
                  <a:lnTo>
                    <a:pt x="2321" y="153"/>
                  </a:lnTo>
                  <a:lnTo>
                    <a:pt x="2320" y="143"/>
                  </a:lnTo>
                  <a:lnTo>
                    <a:pt x="2320" y="133"/>
                  </a:lnTo>
                  <a:lnTo>
                    <a:pt x="2318" y="124"/>
                  </a:lnTo>
                  <a:lnTo>
                    <a:pt x="2316" y="115"/>
                  </a:lnTo>
                  <a:lnTo>
                    <a:pt x="2313" y="106"/>
                  </a:lnTo>
                  <a:lnTo>
                    <a:pt x="2310" y="98"/>
                  </a:lnTo>
                  <a:lnTo>
                    <a:pt x="2306" y="90"/>
                  </a:lnTo>
                  <a:lnTo>
                    <a:pt x="2302" y="83"/>
                  </a:lnTo>
                  <a:lnTo>
                    <a:pt x="2297" y="76"/>
                  </a:lnTo>
                  <a:lnTo>
                    <a:pt x="2286" y="62"/>
                  </a:lnTo>
                  <a:lnTo>
                    <a:pt x="2273" y="50"/>
                  </a:lnTo>
                  <a:lnTo>
                    <a:pt x="2259" y="39"/>
                  </a:lnTo>
                  <a:lnTo>
                    <a:pt x="2243" y="30"/>
                  </a:lnTo>
                  <a:lnTo>
                    <a:pt x="2226" y="22"/>
                  </a:lnTo>
                  <a:lnTo>
                    <a:pt x="2207" y="15"/>
                  </a:lnTo>
                  <a:lnTo>
                    <a:pt x="2188" y="9"/>
                  </a:lnTo>
                  <a:lnTo>
                    <a:pt x="2168" y="5"/>
                  </a:lnTo>
                  <a:lnTo>
                    <a:pt x="2148" y="2"/>
                  </a:lnTo>
                  <a:lnTo>
                    <a:pt x="2127" y="0"/>
                  </a:lnTo>
                  <a:lnTo>
                    <a:pt x="2107" y="0"/>
                  </a:lnTo>
                  <a:lnTo>
                    <a:pt x="1083" y="21"/>
                  </a:lnTo>
                  <a:lnTo>
                    <a:pt x="1083" y="21"/>
                  </a:lnTo>
                  <a:lnTo>
                    <a:pt x="1098" y="258"/>
                  </a:lnTo>
                  <a:lnTo>
                    <a:pt x="1105" y="378"/>
                  </a:lnTo>
                  <a:lnTo>
                    <a:pt x="1111" y="497"/>
                  </a:lnTo>
                  <a:lnTo>
                    <a:pt x="1115" y="612"/>
                  </a:lnTo>
                  <a:lnTo>
                    <a:pt x="1118" y="721"/>
                  </a:lnTo>
                  <a:lnTo>
                    <a:pt x="1118" y="773"/>
                  </a:lnTo>
                  <a:lnTo>
                    <a:pt x="1117" y="823"/>
                  </a:lnTo>
                  <a:lnTo>
                    <a:pt x="1116" y="869"/>
                  </a:lnTo>
                  <a:lnTo>
                    <a:pt x="1114" y="914"/>
                  </a:lnTo>
                  <a:lnTo>
                    <a:pt x="1114" y="914"/>
                  </a:lnTo>
                  <a:lnTo>
                    <a:pt x="1111" y="947"/>
                  </a:lnTo>
                  <a:lnTo>
                    <a:pt x="1109" y="978"/>
                  </a:lnTo>
                  <a:lnTo>
                    <a:pt x="1105" y="1006"/>
                  </a:lnTo>
                  <a:lnTo>
                    <a:pt x="1101" y="1034"/>
                  </a:lnTo>
                  <a:lnTo>
                    <a:pt x="1097" y="1059"/>
                  </a:lnTo>
                  <a:lnTo>
                    <a:pt x="1092" y="1083"/>
                  </a:lnTo>
                  <a:lnTo>
                    <a:pt x="1086" y="1104"/>
                  </a:lnTo>
                  <a:lnTo>
                    <a:pt x="1080" y="1124"/>
                  </a:lnTo>
                  <a:lnTo>
                    <a:pt x="1073" y="1141"/>
                  </a:lnTo>
                  <a:lnTo>
                    <a:pt x="1066" y="1159"/>
                  </a:lnTo>
                  <a:lnTo>
                    <a:pt x="1058" y="1173"/>
                  </a:lnTo>
                  <a:lnTo>
                    <a:pt x="1050" y="1186"/>
                  </a:lnTo>
                  <a:lnTo>
                    <a:pt x="1041" y="1197"/>
                  </a:lnTo>
                  <a:lnTo>
                    <a:pt x="1031" y="1207"/>
                  </a:lnTo>
                  <a:lnTo>
                    <a:pt x="1022" y="1215"/>
                  </a:lnTo>
                  <a:lnTo>
                    <a:pt x="1010" y="1221"/>
                  </a:lnTo>
                  <a:lnTo>
                    <a:pt x="999" y="1226"/>
                  </a:lnTo>
                  <a:lnTo>
                    <a:pt x="988" y="1229"/>
                  </a:lnTo>
                  <a:lnTo>
                    <a:pt x="976" y="1231"/>
                  </a:lnTo>
                  <a:lnTo>
                    <a:pt x="963" y="1232"/>
                  </a:lnTo>
                  <a:lnTo>
                    <a:pt x="950" y="1231"/>
                  </a:lnTo>
                  <a:lnTo>
                    <a:pt x="936" y="1229"/>
                  </a:lnTo>
                  <a:lnTo>
                    <a:pt x="922" y="1226"/>
                  </a:lnTo>
                  <a:lnTo>
                    <a:pt x="907" y="1221"/>
                  </a:lnTo>
                  <a:lnTo>
                    <a:pt x="892" y="1215"/>
                  </a:lnTo>
                  <a:lnTo>
                    <a:pt x="875" y="1207"/>
                  </a:lnTo>
                  <a:lnTo>
                    <a:pt x="859" y="1199"/>
                  </a:lnTo>
                  <a:lnTo>
                    <a:pt x="842" y="1189"/>
                  </a:lnTo>
                  <a:lnTo>
                    <a:pt x="825" y="1178"/>
                  </a:lnTo>
                  <a:lnTo>
                    <a:pt x="807" y="1166"/>
                  </a:lnTo>
                  <a:lnTo>
                    <a:pt x="769" y="1138"/>
                  </a:lnTo>
                  <a:lnTo>
                    <a:pt x="769" y="1138"/>
                  </a:lnTo>
                  <a:lnTo>
                    <a:pt x="734" y="1112"/>
                  </a:lnTo>
                  <a:lnTo>
                    <a:pt x="698" y="1087"/>
                  </a:lnTo>
                  <a:lnTo>
                    <a:pt x="679" y="1074"/>
                  </a:lnTo>
                  <a:lnTo>
                    <a:pt x="659" y="1062"/>
                  </a:lnTo>
                  <a:lnTo>
                    <a:pt x="638" y="1051"/>
                  </a:lnTo>
                  <a:lnTo>
                    <a:pt x="615" y="1040"/>
                  </a:lnTo>
                  <a:lnTo>
                    <a:pt x="591" y="1030"/>
                  </a:lnTo>
                  <a:lnTo>
                    <a:pt x="566" y="1022"/>
                  </a:lnTo>
                  <a:lnTo>
                    <a:pt x="541" y="1014"/>
                  </a:lnTo>
                  <a:lnTo>
                    <a:pt x="513" y="1007"/>
                  </a:lnTo>
                  <a:lnTo>
                    <a:pt x="484" y="1003"/>
                  </a:lnTo>
                  <a:lnTo>
                    <a:pt x="453" y="1000"/>
                  </a:lnTo>
                  <a:lnTo>
                    <a:pt x="420" y="999"/>
                  </a:lnTo>
                  <a:lnTo>
                    <a:pt x="386" y="1000"/>
                  </a:lnTo>
                  <a:lnTo>
                    <a:pt x="386" y="1000"/>
                  </a:lnTo>
                  <a:lnTo>
                    <a:pt x="364" y="1002"/>
                  </a:lnTo>
                  <a:lnTo>
                    <a:pt x="342" y="1005"/>
                  </a:lnTo>
                  <a:lnTo>
                    <a:pt x="321" y="1010"/>
                  </a:lnTo>
                  <a:lnTo>
                    <a:pt x="300" y="1016"/>
                  </a:lnTo>
                  <a:lnTo>
                    <a:pt x="281" y="1022"/>
                  </a:lnTo>
                  <a:lnTo>
                    <a:pt x="261" y="1029"/>
                  </a:lnTo>
                  <a:lnTo>
                    <a:pt x="243" y="1038"/>
                  </a:lnTo>
                  <a:lnTo>
                    <a:pt x="225" y="1047"/>
                  </a:lnTo>
                  <a:lnTo>
                    <a:pt x="207" y="1058"/>
                  </a:lnTo>
                  <a:lnTo>
                    <a:pt x="191" y="1069"/>
                  </a:lnTo>
                  <a:lnTo>
                    <a:pt x="175" y="1081"/>
                  </a:lnTo>
                  <a:lnTo>
                    <a:pt x="160" y="1094"/>
                  </a:lnTo>
                  <a:lnTo>
                    <a:pt x="145" y="1107"/>
                  </a:lnTo>
                  <a:lnTo>
                    <a:pt x="131" y="1122"/>
                  </a:lnTo>
                  <a:lnTo>
                    <a:pt x="118" y="1137"/>
                  </a:lnTo>
                  <a:lnTo>
                    <a:pt x="105" y="1153"/>
                  </a:lnTo>
                  <a:lnTo>
                    <a:pt x="94" y="1169"/>
                  </a:lnTo>
                  <a:lnTo>
                    <a:pt x="83" y="1186"/>
                  </a:lnTo>
                  <a:lnTo>
                    <a:pt x="71" y="1204"/>
                  </a:lnTo>
                  <a:lnTo>
                    <a:pt x="61" y="1221"/>
                  </a:lnTo>
                  <a:lnTo>
                    <a:pt x="52" y="1240"/>
                  </a:lnTo>
                  <a:lnTo>
                    <a:pt x="44" y="1258"/>
                  </a:lnTo>
                  <a:lnTo>
                    <a:pt x="36" y="1278"/>
                  </a:lnTo>
                  <a:lnTo>
                    <a:pt x="29" y="1298"/>
                  </a:lnTo>
                  <a:lnTo>
                    <a:pt x="23" y="1318"/>
                  </a:lnTo>
                  <a:lnTo>
                    <a:pt x="18" y="1338"/>
                  </a:lnTo>
                  <a:lnTo>
                    <a:pt x="13" y="1358"/>
                  </a:lnTo>
                  <a:lnTo>
                    <a:pt x="9" y="1378"/>
                  </a:lnTo>
                  <a:lnTo>
                    <a:pt x="6" y="1399"/>
                  </a:lnTo>
                  <a:lnTo>
                    <a:pt x="3" y="1420"/>
                  </a:lnTo>
                  <a:lnTo>
                    <a:pt x="2" y="1441"/>
                  </a:lnTo>
                  <a:lnTo>
                    <a:pt x="1" y="1462"/>
                  </a:lnTo>
                  <a:lnTo>
                    <a:pt x="0" y="1482"/>
                  </a:lnTo>
                  <a:lnTo>
                    <a:pt x="1" y="1503"/>
                  </a:lnTo>
                  <a:lnTo>
                    <a:pt x="2" y="1523"/>
                  </a:lnTo>
                  <a:lnTo>
                    <a:pt x="4" y="1545"/>
                  </a:lnTo>
                  <a:lnTo>
                    <a:pt x="7" y="1565"/>
                  </a:lnTo>
                  <a:lnTo>
                    <a:pt x="11" y="1585"/>
                  </a:lnTo>
                  <a:lnTo>
                    <a:pt x="15" y="1605"/>
                  </a:lnTo>
                  <a:lnTo>
                    <a:pt x="20" y="1624"/>
                  </a:lnTo>
                  <a:lnTo>
                    <a:pt x="27" y="1644"/>
                  </a:lnTo>
                  <a:lnTo>
                    <a:pt x="33" y="1662"/>
                  </a:lnTo>
                  <a:lnTo>
                    <a:pt x="41" y="1682"/>
                  </a:lnTo>
                  <a:lnTo>
                    <a:pt x="49" y="1700"/>
                  </a:lnTo>
                  <a:lnTo>
                    <a:pt x="59" y="1717"/>
                  </a:lnTo>
                  <a:lnTo>
                    <a:pt x="69" y="1734"/>
                  </a:lnTo>
                  <a:lnTo>
                    <a:pt x="81" y="1751"/>
                  </a:lnTo>
                  <a:lnTo>
                    <a:pt x="92" y="1767"/>
                  </a:lnTo>
                  <a:lnTo>
                    <a:pt x="105" y="1782"/>
                  </a:lnTo>
                  <a:lnTo>
                    <a:pt x="118" y="1796"/>
                  </a:lnTo>
                  <a:lnTo>
                    <a:pt x="133" y="1810"/>
                  </a:lnTo>
                  <a:lnTo>
                    <a:pt x="148" y="1824"/>
                  </a:lnTo>
                  <a:lnTo>
                    <a:pt x="164" y="1837"/>
                  </a:lnTo>
                  <a:lnTo>
                    <a:pt x="181" y="1848"/>
                  </a:lnTo>
                  <a:lnTo>
                    <a:pt x="198" y="1859"/>
                  </a:lnTo>
                  <a:lnTo>
                    <a:pt x="218" y="1868"/>
                  </a:lnTo>
                  <a:lnTo>
                    <a:pt x="237" y="1877"/>
                  </a:lnTo>
                  <a:lnTo>
                    <a:pt x="258" y="1885"/>
                  </a:lnTo>
                  <a:lnTo>
                    <a:pt x="279" y="1892"/>
                  </a:lnTo>
                  <a:lnTo>
                    <a:pt x="301" y="1897"/>
                  </a:lnTo>
                  <a:lnTo>
                    <a:pt x="324" y="1902"/>
                  </a:lnTo>
                  <a:lnTo>
                    <a:pt x="349" y="1906"/>
                  </a:lnTo>
                  <a:lnTo>
                    <a:pt x="374" y="1908"/>
                  </a:lnTo>
                  <a:lnTo>
                    <a:pt x="400" y="1909"/>
                  </a:lnTo>
                  <a:lnTo>
                    <a:pt x="400" y="1909"/>
                  </a:lnTo>
                  <a:lnTo>
                    <a:pt x="424" y="1908"/>
                  </a:lnTo>
                  <a:lnTo>
                    <a:pt x="449" y="1906"/>
                  </a:lnTo>
                  <a:lnTo>
                    <a:pt x="474" y="1901"/>
                  </a:lnTo>
                  <a:lnTo>
                    <a:pt x="500" y="1896"/>
                  </a:lnTo>
                  <a:lnTo>
                    <a:pt x="524" y="1888"/>
                  </a:lnTo>
                  <a:lnTo>
                    <a:pt x="549" y="1880"/>
                  </a:lnTo>
                  <a:lnTo>
                    <a:pt x="574" y="1870"/>
                  </a:lnTo>
                  <a:lnTo>
                    <a:pt x="598" y="1860"/>
                  </a:lnTo>
                  <a:lnTo>
                    <a:pt x="624" y="1848"/>
                  </a:lnTo>
                  <a:lnTo>
                    <a:pt x="648" y="1837"/>
                  </a:lnTo>
                  <a:lnTo>
                    <a:pt x="696" y="1811"/>
                  </a:lnTo>
                  <a:lnTo>
                    <a:pt x="742" y="1787"/>
                  </a:lnTo>
                  <a:lnTo>
                    <a:pt x="788" y="1764"/>
                  </a:lnTo>
                  <a:lnTo>
                    <a:pt x="810" y="1753"/>
                  </a:lnTo>
                  <a:lnTo>
                    <a:pt x="831" y="1744"/>
                  </a:lnTo>
                  <a:lnTo>
                    <a:pt x="852" y="1735"/>
                  </a:lnTo>
                  <a:lnTo>
                    <a:pt x="872" y="1727"/>
                  </a:lnTo>
                  <a:lnTo>
                    <a:pt x="893" y="1721"/>
                  </a:lnTo>
                  <a:lnTo>
                    <a:pt x="912" y="1717"/>
                  </a:lnTo>
                  <a:lnTo>
                    <a:pt x="931" y="1714"/>
                  </a:lnTo>
                  <a:lnTo>
                    <a:pt x="948" y="1713"/>
                  </a:lnTo>
                  <a:lnTo>
                    <a:pt x="965" y="1715"/>
                  </a:lnTo>
                  <a:lnTo>
                    <a:pt x="974" y="1716"/>
                  </a:lnTo>
                  <a:lnTo>
                    <a:pt x="982" y="1718"/>
                  </a:lnTo>
                  <a:lnTo>
                    <a:pt x="989" y="1721"/>
                  </a:lnTo>
                  <a:lnTo>
                    <a:pt x="997" y="1724"/>
                  </a:lnTo>
                  <a:lnTo>
                    <a:pt x="1005" y="1728"/>
                  </a:lnTo>
                  <a:lnTo>
                    <a:pt x="1012" y="1733"/>
                  </a:lnTo>
                  <a:lnTo>
                    <a:pt x="1020" y="1738"/>
                  </a:lnTo>
                  <a:lnTo>
                    <a:pt x="1026" y="1744"/>
                  </a:lnTo>
                  <a:lnTo>
                    <a:pt x="1033" y="1751"/>
                  </a:lnTo>
                  <a:lnTo>
                    <a:pt x="1039" y="1758"/>
                  </a:lnTo>
                  <a:lnTo>
                    <a:pt x="1045" y="1767"/>
                  </a:lnTo>
                  <a:lnTo>
                    <a:pt x="1051" y="1776"/>
                  </a:lnTo>
                  <a:lnTo>
                    <a:pt x="1057" y="1786"/>
                  </a:lnTo>
                  <a:lnTo>
                    <a:pt x="1062" y="1797"/>
                  </a:lnTo>
                  <a:lnTo>
                    <a:pt x="1062" y="1797"/>
                  </a:lnTo>
                  <a:lnTo>
                    <a:pt x="1066" y="1808"/>
                  </a:lnTo>
                  <a:lnTo>
                    <a:pt x="1070" y="1822"/>
                  </a:lnTo>
                  <a:lnTo>
                    <a:pt x="1074" y="1837"/>
                  </a:lnTo>
                  <a:lnTo>
                    <a:pt x="1077" y="1855"/>
                  </a:lnTo>
                  <a:lnTo>
                    <a:pt x="1083" y="1898"/>
                  </a:lnTo>
                  <a:lnTo>
                    <a:pt x="1088" y="1951"/>
                  </a:lnTo>
                  <a:lnTo>
                    <a:pt x="1092" y="2010"/>
                  </a:lnTo>
                  <a:lnTo>
                    <a:pt x="1096" y="2076"/>
                  </a:lnTo>
                  <a:lnTo>
                    <a:pt x="1098" y="2150"/>
                  </a:lnTo>
                  <a:lnTo>
                    <a:pt x="1100" y="2230"/>
                  </a:lnTo>
                  <a:lnTo>
                    <a:pt x="1100" y="223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: Shape 52"/>
            <p:cNvSpPr>
              <a:spLocks/>
            </p:cNvSpPr>
            <p:nvPr/>
          </p:nvSpPr>
          <p:spPr bwMode="auto">
            <a:xfrm>
              <a:off x="3675375" y="2544598"/>
              <a:ext cx="602516" cy="1098336"/>
            </a:xfrm>
            <a:custGeom>
              <a:avLst/>
              <a:gdLst>
                <a:gd name="T0" fmla="*/ 2334 w 2883"/>
                <a:gd name="T1" fmla="*/ 1124 h 5251"/>
                <a:gd name="T2" fmla="*/ 2022 w 2883"/>
                <a:gd name="T3" fmla="*/ 1080 h 5251"/>
                <a:gd name="T4" fmla="*/ 1889 w 2883"/>
                <a:gd name="T5" fmla="*/ 1011 h 5251"/>
                <a:gd name="T6" fmla="*/ 1843 w 2883"/>
                <a:gd name="T7" fmla="*/ 926 h 5251"/>
                <a:gd name="T8" fmla="*/ 1876 w 2883"/>
                <a:gd name="T9" fmla="*/ 759 h 5251"/>
                <a:gd name="T10" fmla="*/ 1975 w 2883"/>
                <a:gd name="T11" fmla="*/ 450 h 5251"/>
                <a:gd name="T12" fmla="*/ 1965 w 2883"/>
                <a:gd name="T13" fmla="*/ 267 h 5251"/>
                <a:gd name="T14" fmla="*/ 1872 w 2883"/>
                <a:gd name="T15" fmla="*/ 113 h 5251"/>
                <a:gd name="T16" fmla="*/ 1658 w 2883"/>
                <a:gd name="T17" fmla="*/ 10 h 5251"/>
                <a:gd name="T18" fmla="*/ 1411 w 2883"/>
                <a:gd name="T19" fmla="*/ 17 h 5251"/>
                <a:gd name="T20" fmla="*/ 1237 w 2883"/>
                <a:gd name="T21" fmla="*/ 108 h 5251"/>
                <a:gd name="T22" fmla="*/ 1162 w 2883"/>
                <a:gd name="T23" fmla="*/ 220 h 5251"/>
                <a:gd name="T24" fmla="*/ 1146 w 2883"/>
                <a:gd name="T25" fmla="*/ 389 h 5251"/>
                <a:gd name="T26" fmla="*/ 1215 w 2883"/>
                <a:gd name="T27" fmla="*/ 634 h 5251"/>
                <a:gd name="T28" fmla="*/ 1375 w 2883"/>
                <a:gd name="T29" fmla="*/ 852 h 5251"/>
                <a:gd name="T30" fmla="*/ 1417 w 2883"/>
                <a:gd name="T31" fmla="*/ 949 h 5251"/>
                <a:gd name="T32" fmla="*/ 1346 w 2883"/>
                <a:gd name="T33" fmla="*/ 1032 h 5251"/>
                <a:gd name="T34" fmla="*/ 1077 w 2883"/>
                <a:gd name="T35" fmla="*/ 1097 h 5251"/>
                <a:gd name="T36" fmla="*/ 537 w 2883"/>
                <a:gd name="T37" fmla="*/ 1125 h 5251"/>
                <a:gd name="T38" fmla="*/ 252 w 2883"/>
                <a:gd name="T39" fmla="*/ 4014 h 5251"/>
                <a:gd name="T40" fmla="*/ 972 w 2883"/>
                <a:gd name="T41" fmla="*/ 4040 h 5251"/>
                <a:gd name="T42" fmla="*/ 1145 w 2883"/>
                <a:gd name="T43" fmla="*/ 4090 h 5251"/>
                <a:gd name="T44" fmla="*/ 1186 w 2883"/>
                <a:gd name="T45" fmla="*/ 4152 h 5251"/>
                <a:gd name="T46" fmla="*/ 1117 w 2883"/>
                <a:gd name="T47" fmla="*/ 4337 h 5251"/>
                <a:gd name="T48" fmla="*/ 985 w 2883"/>
                <a:gd name="T49" fmla="*/ 4646 h 5251"/>
                <a:gd name="T50" fmla="*/ 971 w 2883"/>
                <a:gd name="T51" fmla="*/ 4856 h 5251"/>
                <a:gd name="T52" fmla="*/ 1046 w 2883"/>
                <a:gd name="T53" fmla="*/ 5060 h 5251"/>
                <a:gd name="T54" fmla="*/ 1192 w 2883"/>
                <a:gd name="T55" fmla="*/ 5191 h 5251"/>
                <a:gd name="T56" fmla="*/ 1378 w 2883"/>
                <a:gd name="T57" fmla="*/ 5248 h 5251"/>
                <a:gd name="T58" fmla="*/ 1574 w 2883"/>
                <a:gd name="T59" fmla="*/ 5235 h 5251"/>
                <a:gd name="T60" fmla="*/ 1747 w 2883"/>
                <a:gd name="T61" fmla="*/ 5151 h 5251"/>
                <a:gd name="T62" fmla="*/ 1867 w 2883"/>
                <a:gd name="T63" fmla="*/ 5000 h 5251"/>
                <a:gd name="T64" fmla="*/ 1903 w 2883"/>
                <a:gd name="T65" fmla="*/ 4808 h 5251"/>
                <a:gd name="T66" fmla="*/ 1856 w 2883"/>
                <a:gd name="T67" fmla="*/ 4596 h 5251"/>
                <a:gd name="T68" fmla="*/ 1659 w 2883"/>
                <a:gd name="T69" fmla="*/ 4247 h 5251"/>
                <a:gd name="T70" fmla="*/ 1629 w 2883"/>
                <a:gd name="T71" fmla="*/ 4154 h 5251"/>
                <a:gd name="T72" fmla="*/ 1698 w 2883"/>
                <a:gd name="T73" fmla="*/ 4041 h 5251"/>
                <a:gd name="T74" fmla="*/ 1831 w 2883"/>
                <a:gd name="T75" fmla="*/ 3988 h 5251"/>
                <a:gd name="T76" fmla="*/ 2882 w 2883"/>
                <a:gd name="T77" fmla="*/ 3411 h 5251"/>
                <a:gd name="T78" fmla="*/ 2855 w 2883"/>
                <a:gd name="T79" fmla="*/ 3034 h 5251"/>
                <a:gd name="T80" fmla="*/ 2808 w 2883"/>
                <a:gd name="T81" fmla="*/ 2968 h 5251"/>
                <a:gd name="T82" fmla="*/ 2647 w 2883"/>
                <a:gd name="T83" fmla="*/ 2940 h 5251"/>
                <a:gd name="T84" fmla="*/ 2227 w 2883"/>
                <a:gd name="T85" fmla="*/ 3051 h 5251"/>
                <a:gd name="T86" fmla="*/ 1970 w 2883"/>
                <a:gd name="T87" fmla="*/ 3083 h 5251"/>
                <a:gd name="T88" fmla="*/ 1730 w 2883"/>
                <a:gd name="T89" fmla="*/ 3002 h 5251"/>
                <a:gd name="T90" fmla="*/ 1559 w 2883"/>
                <a:gd name="T91" fmla="*/ 2830 h 5251"/>
                <a:gd name="T92" fmla="*/ 1467 w 2883"/>
                <a:gd name="T93" fmla="*/ 2604 h 5251"/>
                <a:gd name="T94" fmla="*/ 1461 w 2883"/>
                <a:gd name="T95" fmla="*/ 2366 h 5251"/>
                <a:gd name="T96" fmla="*/ 1552 w 2883"/>
                <a:gd name="T97" fmla="*/ 2152 h 5251"/>
                <a:gd name="T98" fmla="*/ 1748 w 2883"/>
                <a:gd name="T99" fmla="*/ 2003 h 5251"/>
                <a:gd name="T100" fmla="*/ 2001 w 2883"/>
                <a:gd name="T101" fmla="*/ 1957 h 5251"/>
                <a:gd name="T102" fmla="*/ 2226 w 2883"/>
                <a:gd name="T103" fmla="*/ 1999 h 5251"/>
                <a:gd name="T104" fmla="*/ 2556 w 2883"/>
                <a:gd name="T105" fmla="*/ 2182 h 5251"/>
                <a:gd name="T106" fmla="*/ 2771 w 2883"/>
                <a:gd name="T107" fmla="*/ 2309 h 5251"/>
                <a:gd name="T108" fmla="*/ 2823 w 2883"/>
                <a:gd name="T109" fmla="*/ 2284 h 5251"/>
                <a:gd name="T110" fmla="*/ 2858 w 2883"/>
                <a:gd name="T111" fmla="*/ 2140 h 5251"/>
                <a:gd name="T112" fmla="*/ 2864 w 2883"/>
                <a:gd name="T113" fmla="*/ 1404 h 5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83" h="5251">
                  <a:moveTo>
                    <a:pt x="2859" y="1243"/>
                  </a:moveTo>
                  <a:lnTo>
                    <a:pt x="2855" y="1126"/>
                  </a:lnTo>
                  <a:lnTo>
                    <a:pt x="2855" y="1126"/>
                  </a:lnTo>
                  <a:lnTo>
                    <a:pt x="2766" y="1127"/>
                  </a:lnTo>
                  <a:lnTo>
                    <a:pt x="2664" y="1128"/>
                  </a:lnTo>
                  <a:lnTo>
                    <a:pt x="2555" y="1129"/>
                  </a:lnTo>
                  <a:lnTo>
                    <a:pt x="2443" y="1127"/>
                  </a:lnTo>
                  <a:lnTo>
                    <a:pt x="2388" y="1126"/>
                  </a:lnTo>
                  <a:lnTo>
                    <a:pt x="2334" y="1124"/>
                  </a:lnTo>
                  <a:lnTo>
                    <a:pt x="2281" y="1121"/>
                  </a:lnTo>
                  <a:lnTo>
                    <a:pt x="2231" y="1117"/>
                  </a:lnTo>
                  <a:lnTo>
                    <a:pt x="2183" y="1113"/>
                  </a:lnTo>
                  <a:lnTo>
                    <a:pt x="2140" y="1107"/>
                  </a:lnTo>
                  <a:lnTo>
                    <a:pt x="2101" y="1101"/>
                  </a:lnTo>
                  <a:lnTo>
                    <a:pt x="2067" y="1093"/>
                  </a:lnTo>
                  <a:lnTo>
                    <a:pt x="2067" y="1093"/>
                  </a:lnTo>
                  <a:lnTo>
                    <a:pt x="2043" y="1087"/>
                  </a:lnTo>
                  <a:lnTo>
                    <a:pt x="2022" y="1080"/>
                  </a:lnTo>
                  <a:lnTo>
                    <a:pt x="2002" y="1074"/>
                  </a:lnTo>
                  <a:lnTo>
                    <a:pt x="1984" y="1067"/>
                  </a:lnTo>
                  <a:lnTo>
                    <a:pt x="1967" y="1060"/>
                  </a:lnTo>
                  <a:lnTo>
                    <a:pt x="1951" y="1052"/>
                  </a:lnTo>
                  <a:lnTo>
                    <a:pt x="1937" y="1045"/>
                  </a:lnTo>
                  <a:lnTo>
                    <a:pt x="1924" y="1037"/>
                  </a:lnTo>
                  <a:lnTo>
                    <a:pt x="1910" y="1029"/>
                  </a:lnTo>
                  <a:lnTo>
                    <a:pt x="1899" y="1020"/>
                  </a:lnTo>
                  <a:lnTo>
                    <a:pt x="1889" y="1011"/>
                  </a:lnTo>
                  <a:lnTo>
                    <a:pt x="1881" y="1003"/>
                  </a:lnTo>
                  <a:lnTo>
                    <a:pt x="1873" y="994"/>
                  </a:lnTo>
                  <a:lnTo>
                    <a:pt x="1866" y="985"/>
                  </a:lnTo>
                  <a:lnTo>
                    <a:pt x="1860" y="976"/>
                  </a:lnTo>
                  <a:lnTo>
                    <a:pt x="1855" y="966"/>
                  </a:lnTo>
                  <a:lnTo>
                    <a:pt x="1850" y="957"/>
                  </a:lnTo>
                  <a:lnTo>
                    <a:pt x="1847" y="947"/>
                  </a:lnTo>
                  <a:lnTo>
                    <a:pt x="1845" y="937"/>
                  </a:lnTo>
                  <a:lnTo>
                    <a:pt x="1843" y="926"/>
                  </a:lnTo>
                  <a:lnTo>
                    <a:pt x="1842" y="916"/>
                  </a:lnTo>
                  <a:lnTo>
                    <a:pt x="1841" y="905"/>
                  </a:lnTo>
                  <a:lnTo>
                    <a:pt x="1841" y="894"/>
                  </a:lnTo>
                  <a:lnTo>
                    <a:pt x="1842" y="882"/>
                  </a:lnTo>
                  <a:lnTo>
                    <a:pt x="1846" y="859"/>
                  </a:lnTo>
                  <a:lnTo>
                    <a:pt x="1851" y="835"/>
                  </a:lnTo>
                  <a:lnTo>
                    <a:pt x="1858" y="811"/>
                  </a:lnTo>
                  <a:lnTo>
                    <a:pt x="1867" y="785"/>
                  </a:lnTo>
                  <a:lnTo>
                    <a:pt x="1876" y="759"/>
                  </a:lnTo>
                  <a:lnTo>
                    <a:pt x="1887" y="731"/>
                  </a:lnTo>
                  <a:lnTo>
                    <a:pt x="1910" y="675"/>
                  </a:lnTo>
                  <a:lnTo>
                    <a:pt x="1922" y="645"/>
                  </a:lnTo>
                  <a:lnTo>
                    <a:pt x="1933" y="614"/>
                  </a:lnTo>
                  <a:lnTo>
                    <a:pt x="1944" y="583"/>
                  </a:lnTo>
                  <a:lnTo>
                    <a:pt x="1954" y="551"/>
                  </a:lnTo>
                  <a:lnTo>
                    <a:pt x="1962" y="519"/>
                  </a:lnTo>
                  <a:lnTo>
                    <a:pt x="1969" y="484"/>
                  </a:lnTo>
                  <a:lnTo>
                    <a:pt x="1975" y="450"/>
                  </a:lnTo>
                  <a:lnTo>
                    <a:pt x="1978" y="415"/>
                  </a:lnTo>
                  <a:lnTo>
                    <a:pt x="1979" y="398"/>
                  </a:lnTo>
                  <a:lnTo>
                    <a:pt x="1979" y="380"/>
                  </a:lnTo>
                  <a:lnTo>
                    <a:pt x="1979" y="361"/>
                  </a:lnTo>
                  <a:lnTo>
                    <a:pt x="1977" y="342"/>
                  </a:lnTo>
                  <a:lnTo>
                    <a:pt x="1976" y="324"/>
                  </a:lnTo>
                  <a:lnTo>
                    <a:pt x="1973" y="305"/>
                  </a:lnTo>
                  <a:lnTo>
                    <a:pt x="1970" y="286"/>
                  </a:lnTo>
                  <a:lnTo>
                    <a:pt x="1965" y="267"/>
                  </a:lnTo>
                  <a:lnTo>
                    <a:pt x="1965" y="267"/>
                  </a:lnTo>
                  <a:lnTo>
                    <a:pt x="1962" y="254"/>
                  </a:lnTo>
                  <a:lnTo>
                    <a:pt x="1958" y="241"/>
                  </a:lnTo>
                  <a:lnTo>
                    <a:pt x="1948" y="216"/>
                  </a:lnTo>
                  <a:lnTo>
                    <a:pt x="1937" y="192"/>
                  </a:lnTo>
                  <a:lnTo>
                    <a:pt x="1923" y="171"/>
                  </a:lnTo>
                  <a:lnTo>
                    <a:pt x="1907" y="150"/>
                  </a:lnTo>
                  <a:lnTo>
                    <a:pt x="1890" y="131"/>
                  </a:lnTo>
                  <a:lnTo>
                    <a:pt x="1872" y="113"/>
                  </a:lnTo>
                  <a:lnTo>
                    <a:pt x="1852" y="96"/>
                  </a:lnTo>
                  <a:lnTo>
                    <a:pt x="1832" y="80"/>
                  </a:lnTo>
                  <a:lnTo>
                    <a:pt x="1809" y="66"/>
                  </a:lnTo>
                  <a:lnTo>
                    <a:pt x="1786" y="53"/>
                  </a:lnTo>
                  <a:lnTo>
                    <a:pt x="1761" y="42"/>
                  </a:lnTo>
                  <a:lnTo>
                    <a:pt x="1736" y="32"/>
                  </a:lnTo>
                  <a:lnTo>
                    <a:pt x="1711" y="24"/>
                  </a:lnTo>
                  <a:lnTo>
                    <a:pt x="1684" y="16"/>
                  </a:lnTo>
                  <a:lnTo>
                    <a:pt x="1658" y="10"/>
                  </a:lnTo>
                  <a:lnTo>
                    <a:pt x="1629" y="6"/>
                  </a:lnTo>
                  <a:lnTo>
                    <a:pt x="1602" y="3"/>
                  </a:lnTo>
                  <a:lnTo>
                    <a:pt x="1574" y="1"/>
                  </a:lnTo>
                  <a:lnTo>
                    <a:pt x="1547" y="0"/>
                  </a:lnTo>
                  <a:lnTo>
                    <a:pt x="1519" y="1"/>
                  </a:lnTo>
                  <a:lnTo>
                    <a:pt x="1491" y="3"/>
                  </a:lnTo>
                  <a:lnTo>
                    <a:pt x="1464" y="6"/>
                  </a:lnTo>
                  <a:lnTo>
                    <a:pt x="1437" y="11"/>
                  </a:lnTo>
                  <a:lnTo>
                    <a:pt x="1411" y="17"/>
                  </a:lnTo>
                  <a:lnTo>
                    <a:pt x="1385" y="24"/>
                  </a:lnTo>
                  <a:lnTo>
                    <a:pt x="1359" y="33"/>
                  </a:lnTo>
                  <a:lnTo>
                    <a:pt x="1335" y="43"/>
                  </a:lnTo>
                  <a:lnTo>
                    <a:pt x="1312" y="55"/>
                  </a:lnTo>
                  <a:lnTo>
                    <a:pt x="1290" y="67"/>
                  </a:lnTo>
                  <a:lnTo>
                    <a:pt x="1269" y="81"/>
                  </a:lnTo>
                  <a:lnTo>
                    <a:pt x="1249" y="98"/>
                  </a:lnTo>
                  <a:lnTo>
                    <a:pt x="1249" y="98"/>
                  </a:lnTo>
                  <a:lnTo>
                    <a:pt x="1237" y="108"/>
                  </a:lnTo>
                  <a:lnTo>
                    <a:pt x="1226" y="118"/>
                  </a:lnTo>
                  <a:lnTo>
                    <a:pt x="1216" y="129"/>
                  </a:lnTo>
                  <a:lnTo>
                    <a:pt x="1207" y="141"/>
                  </a:lnTo>
                  <a:lnTo>
                    <a:pt x="1198" y="153"/>
                  </a:lnTo>
                  <a:lnTo>
                    <a:pt x="1189" y="165"/>
                  </a:lnTo>
                  <a:lnTo>
                    <a:pt x="1182" y="178"/>
                  </a:lnTo>
                  <a:lnTo>
                    <a:pt x="1175" y="192"/>
                  </a:lnTo>
                  <a:lnTo>
                    <a:pt x="1168" y="206"/>
                  </a:lnTo>
                  <a:lnTo>
                    <a:pt x="1162" y="220"/>
                  </a:lnTo>
                  <a:lnTo>
                    <a:pt x="1157" y="236"/>
                  </a:lnTo>
                  <a:lnTo>
                    <a:pt x="1153" y="252"/>
                  </a:lnTo>
                  <a:lnTo>
                    <a:pt x="1150" y="268"/>
                  </a:lnTo>
                  <a:lnTo>
                    <a:pt x="1147" y="285"/>
                  </a:lnTo>
                  <a:lnTo>
                    <a:pt x="1145" y="302"/>
                  </a:lnTo>
                  <a:lnTo>
                    <a:pt x="1144" y="319"/>
                  </a:lnTo>
                  <a:lnTo>
                    <a:pt x="1144" y="319"/>
                  </a:lnTo>
                  <a:lnTo>
                    <a:pt x="1144" y="354"/>
                  </a:lnTo>
                  <a:lnTo>
                    <a:pt x="1146" y="389"/>
                  </a:lnTo>
                  <a:lnTo>
                    <a:pt x="1149" y="421"/>
                  </a:lnTo>
                  <a:lnTo>
                    <a:pt x="1153" y="452"/>
                  </a:lnTo>
                  <a:lnTo>
                    <a:pt x="1159" y="481"/>
                  </a:lnTo>
                  <a:lnTo>
                    <a:pt x="1166" y="510"/>
                  </a:lnTo>
                  <a:lnTo>
                    <a:pt x="1174" y="537"/>
                  </a:lnTo>
                  <a:lnTo>
                    <a:pt x="1183" y="563"/>
                  </a:lnTo>
                  <a:lnTo>
                    <a:pt x="1193" y="587"/>
                  </a:lnTo>
                  <a:lnTo>
                    <a:pt x="1204" y="611"/>
                  </a:lnTo>
                  <a:lnTo>
                    <a:pt x="1215" y="634"/>
                  </a:lnTo>
                  <a:lnTo>
                    <a:pt x="1227" y="655"/>
                  </a:lnTo>
                  <a:lnTo>
                    <a:pt x="1240" y="676"/>
                  </a:lnTo>
                  <a:lnTo>
                    <a:pt x="1253" y="695"/>
                  </a:lnTo>
                  <a:lnTo>
                    <a:pt x="1266" y="714"/>
                  </a:lnTo>
                  <a:lnTo>
                    <a:pt x="1279" y="732"/>
                  </a:lnTo>
                  <a:lnTo>
                    <a:pt x="1305" y="766"/>
                  </a:lnTo>
                  <a:lnTo>
                    <a:pt x="1331" y="797"/>
                  </a:lnTo>
                  <a:lnTo>
                    <a:pt x="1354" y="826"/>
                  </a:lnTo>
                  <a:lnTo>
                    <a:pt x="1375" y="852"/>
                  </a:lnTo>
                  <a:lnTo>
                    <a:pt x="1386" y="865"/>
                  </a:lnTo>
                  <a:lnTo>
                    <a:pt x="1394" y="878"/>
                  </a:lnTo>
                  <a:lnTo>
                    <a:pt x="1401" y="891"/>
                  </a:lnTo>
                  <a:lnTo>
                    <a:pt x="1407" y="903"/>
                  </a:lnTo>
                  <a:lnTo>
                    <a:pt x="1412" y="914"/>
                  </a:lnTo>
                  <a:lnTo>
                    <a:pt x="1415" y="926"/>
                  </a:lnTo>
                  <a:lnTo>
                    <a:pt x="1417" y="938"/>
                  </a:lnTo>
                  <a:lnTo>
                    <a:pt x="1417" y="949"/>
                  </a:lnTo>
                  <a:lnTo>
                    <a:pt x="1417" y="949"/>
                  </a:lnTo>
                  <a:lnTo>
                    <a:pt x="1416" y="960"/>
                  </a:lnTo>
                  <a:lnTo>
                    <a:pt x="1412" y="971"/>
                  </a:lnTo>
                  <a:lnTo>
                    <a:pt x="1407" y="981"/>
                  </a:lnTo>
                  <a:lnTo>
                    <a:pt x="1401" y="991"/>
                  </a:lnTo>
                  <a:lnTo>
                    <a:pt x="1392" y="1000"/>
                  </a:lnTo>
                  <a:lnTo>
                    <a:pt x="1383" y="1008"/>
                  </a:lnTo>
                  <a:lnTo>
                    <a:pt x="1371" y="1016"/>
                  </a:lnTo>
                  <a:lnTo>
                    <a:pt x="1359" y="1025"/>
                  </a:lnTo>
                  <a:lnTo>
                    <a:pt x="1346" y="1032"/>
                  </a:lnTo>
                  <a:lnTo>
                    <a:pt x="1331" y="1039"/>
                  </a:lnTo>
                  <a:lnTo>
                    <a:pt x="1316" y="1045"/>
                  </a:lnTo>
                  <a:lnTo>
                    <a:pt x="1300" y="1051"/>
                  </a:lnTo>
                  <a:lnTo>
                    <a:pt x="1266" y="1062"/>
                  </a:lnTo>
                  <a:lnTo>
                    <a:pt x="1229" y="1071"/>
                  </a:lnTo>
                  <a:lnTo>
                    <a:pt x="1191" y="1079"/>
                  </a:lnTo>
                  <a:lnTo>
                    <a:pt x="1153" y="1086"/>
                  </a:lnTo>
                  <a:lnTo>
                    <a:pt x="1115" y="1092"/>
                  </a:lnTo>
                  <a:lnTo>
                    <a:pt x="1077" y="1097"/>
                  </a:lnTo>
                  <a:lnTo>
                    <a:pt x="1009" y="1104"/>
                  </a:lnTo>
                  <a:lnTo>
                    <a:pt x="953" y="1108"/>
                  </a:lnTo>
                  <a:lnTo>
                    <a:pt x="953" y="1108"/>
                  </a:lnTo>
                  <a:lnTo>
                    <a:pt x="886" y="1113"/>
                  </a:lnTo>
                  <a:lnTo>
                    <a:pt x="817" y="1117"/>
                  </a:lnTo>
                  <a:lnTo>
                    <a:pt x="748" y="1120"/>
                  </a:lnTo>
                  <a:lnTo>
                    <a:pt x="677" y="1123"/>
                  </a:lnTo>
                  <a:lnTo>
                    <a:pt x="607" y="1124"/>
                  </a:lnTo>
                  <a:lnTo>
                    <a:pt x="537" y="1125"/>
                  </a:lnTo>
                  <a:lnTo>
                    <a:pt x="401" y="1126"/>
                  </a:lnTo>
                  <a:lnTo>
                    <a:pt x="275" y="1125"/>
                  </a:lnTo>
                  <a:lnTo>
                    <a:pt x="163" y="1122"/>
                  </a:lnTo>
                  <a:lnTo>
                    <a:pt x="70" y="1119"/>
                  </a:lnTo>
                  <a:lnTo>
                    <a:pt x="1" y="1117"/>
                  </a:lnTo>
                  <a:lnTo>
                    <a:pt x="0" y="4013"/>
                  </a:lnTo>
                  <a:lnTo>
                    <a:pt x="0" y="4013"/>
                  </a:lnTo>
                  <a:lnTo>
                    <a:pt x="121" y="4014"/>
                  </a:lnTo>
                  <a:lnTo>
                    <a:pt x="252" y="4014"/>
                  </a:lnTo>
                  <a:lnTo>
                    <a:pt x="389" y="4014"/>
                  </a:lnTo>
                  <a:lnTo>
                    <a:pt x="528" y="4014"/>
                  </a:lnTo>
                  <a:lnTo>
                    <a:pt x="598" y="4015"/>
                  </a:lnTo>
                  <a:lnTo>
                    <a:pt x="666" y="4017"/>
                  </a:lnTo>
                  <a:lnTo>
                    <a:pt x="733" y="4019"/>
                  </a:lnTo>
                  <a:lnTo>
                    <a:pt x="797" y="4023"/>
                  </a:lnTo>
                  <a:lnTo>
                    <a:pt x="859" y="4027"/>
                  </a:lnTo>
                  <a:lnTo>
                    <a:pt x="917" y="4033"/>
                  </a:lnTo>
                  <a:lnTo>
                    <a:pt x="972" y="4040"/>
                  </a:lnTo>
                  <a:lnTo>
                    <a:pt x="1023" y="4048"/>
                  </a:lnTo>
                  <a:lnTo>
                    <a:pt x="1023" y="4048"/>
                  </a:lnTo>
                  <a:lnTo>
                    <a:pt x="1058" y="4056"/>
                  </a:lnTo>
                  <a:lnTo>
                    <a:pt x="1088" y="4064"/>
                  </a:lnTo>
                  <a:lnTo>
                    <a:pt x="1101" y="4069"/>
                  </a:lnTo>
                  <a:lnTo>
                    <a:pt x="1115" y="4074"/>
                  </a:lnTo>
                  <a:lnTo>
                    <a:pt x="1126" y="4079"/>
                  </a:lnTo>
                  <a:lnTo>
                    <a:pt x="1136" y="4085"/>
                  </a:lnTo>
                  <a:lnTo>
                    <a:pt x="1145" y="4090"/>
                  </a:lnTo>
                  <a:lnTo>
                    <a:pt x="1153" y="4096"/>
                  </a:lnTo>
                  <a:lnTo>
                    <a:pt x="1160" y="4102"/>
                  </a:lnTo>
                  <a:lnTo>
                    <a:pt x="1166" y="4109"/>
                  </a:lnTo>
                  <a:lnTo>
                    <a:pt x="1172" y="4116"/>
                  </a:lnTo>
                  <a:lnTo>
                    <a:pt x="1176" y="4123"/>
                  </a:lnTo>
                  <a:lnTo>
                    <a:pt x="1180" y="4130"/>
                  </a:lnTo>
                  <a:lnTo>
                    <a:pt x="1183" y="4137"/>
                  </a:lnTo>
                  <a:lnTo>
                    <a:pt x="1185" y="4145"/>
                  </a:lnTo>
                  <a:lnTo>
                    <a:pt x="1186" y="4152"/>
                  </a:lnTo>
                  <a:lnTo>
                    <a:pt x="1187" y="4160"/>
                  </a:lnTo>
                  <a:lnTo>
                    <a:pt x="1187" y="4169"/>
                  </a:lnTo>
                  <a:lnTo>
                    <a:pt x="1184" y="4186"/>
                  </a:lnTo>
                  <a:lnTo>
                    <a:pt x="1180" y="4204"/>
                  </a:lnTo>
                  <a:lnTo>
                    <a:pt x="1173" y="4224"/>
                  </a:lnTo>
                  <a:lnTo>
                    <a:pt x="1165" y="4245"/>
                  </a:lnTo>
                  <a:lnTo>
                    <a:pt x="1155" y="4267"/>
                  </a:lnTo>
                  <a:lnTo>
                    <a:pt x="1144" y="4289"/>
                  </a:lnTo>
                  <a:lnTo>
                    <a:pt x="1117" y="4337"/>
                  </a:lnTo>
                  <a:lnTo>
                    <a:pt x="1088" y="4391"/>
                  </a:lnTo>
                  <a:lnTo>
                    <a:pt x="1073" y="4418"/>
                  </a:lnTo>
                  <a:lnTo>
                    <a:pt x="1058" y="4447"/>
                  </a:lnTo>
                  <a:lnTo>
                    <a:pt x="1044" y="4477"/>
                  </a:lnTo>
                  <a:lnTo>
                    <a:pt x="1030" y="4509"/>
                  </a:lnTo>
                  <a:lnTo>
                    <a:pt x="1017" y="4542"/>
                  </a:lnTo>
                  <a:lnTo>
                    <a:pt x="1005" y="4575"/>
                  </a:lnTo>
                  <a:lnTo>
                    <a:pt x="994" y="4609"/>
                  </a:lnTo>
                  <a:lnTo>
                    <a:pt x="985" y="4646"/>
                  </a:lnTo>
                  <a:lnTo>
                    <a:pt x="977" y="4683"/>
                  </a:lnTo>
                  <a:lnTo>
                    <a:pt x="972" y="4721"/>
                  </a:lnTo>
                  <a:lnTo>
                    <a:pt x="970" y="4740"/>
                  </a:lnTo>
                  <a:lnTo>
                    <a:pt x="968" y="4760"/>
                  </a:lnTo>
                  <a:lnTo>
                    <a:pt x="968" y="4781"/>
                  </a:lnTo>
                  <a:lnTo>
                    <a:pt x="968" y="4801"/>
                  </a:lnTo>
                  <a:lnTo>
                    <a:pt x="968" y="4801"/>
                  </a:lnTo>
                  <a:lnTo>
                    <a:pt x="969" y="4829"/>
                  </a:lnTo>
                  <a:lnTo>
                    <a:pt x="971" y="4856"/>
                  </a:lnTo>
                  <a:lnTo>
                    <a:pt x="975" y="4882"/>
                  </a:lnTo>
                  <a:lnTo>
                    <a:pt x="981" y="4908"/>
                  </a:lnTo>
                  <a:lnTo>
                    <a:pt x="987" y="4933"/>
                  </a:lnTo>
                  <a:lnTo>
                    <a:pt x="994" y="4956"/>
                  </a:lnTo>
                  <a:lnTo>
                    <a:pt x="1003" y="4978"/>
                  </a:lnTo>
                  <a:lnTo>
                    <a:pt x="1012" y="5000"/>
                  </a:lnTo>
                  <a:lnTo>
                    <a:pt x="1023" y="5021"/>
                  </a:lnTo>
                  <a:lnTo>
                    <a:pt x="1034" y="5041"/>
                  </a:lnTo>
                  <a:lnTo>
                    <a:pt x="1046" y="5060"/>
                  </a:lnTo>
                  <a:lnTo>
                    <a:pt x="1059" y="5078"/>
                  </a:lnTo>
                  <a:lnTo>
                    <a:pt x="1073" y="5095"/>
                  </a:lnTo>
                  <a:lnTo>
                    <a:pt x="1088" y="5111"/>
                  </a:lnTo>
                  <a:lnTo>
                    <a:pt x="1104" y="5127"/>
                  </a:lnTo>
                  <a:lnTo>
                    <a:pt x="1121" y="5141"/>
                  </a:lnTo>
                  <a:lnTo>
                    <a:pt x="1138" y="5154"/>
                  </a:lnTo>
                  <a:lnTo>
                    <a:pt x="1155" y="5167"/>
                  </a:lnTo>
                  <a:lnTo>
                    <a:pt x="1173" y="5180"/>
                  </a:lnTo>
                  <a:lnTo>
                    <a:pt x="1192" y="5191"/>
                  </a:lnTo>
                  <a:lnTo>
                    <a:pt x="1211" y="5200"/>
                  </a:lnTo>
                  <a:lnTo>
                    <a:pt x="1231" y="5209"/>
                  </a:lnTo>
                  <a:lnTo>
                    <a:pt x="1252" y="5218"/>
                  </a:lnTo>
                  <a:lnTo>
                    <a:pt x="1272" y="5225"/>
                  </a:lnTo>
                  <a:lnTo>
                    <a:pt x="1293" y="5231"/>
                  </a:lnTo>
                  <a:lnTo>
                    <a:pt x="1314" y="5237"/>
                  </a:lnTo>
                  <a:lnTo>
                    <a:pt x="1335" y="5241"/>
                  </a:lnTo>
                  <a:lnTo>
                    <a:pt x="1356" y="5245"/>
                  </a:lnTo>
                  <a:lnTo>
                    <a:pt x="1378" y="5248"/>
                  </a:lnTo>
                  <a:lnTo>
                    <a:pt x="1400" y="5250"/>
                  </a:lnTo>
                  <a:lnTo>
                    <a:pt x="1422" y="5251"/>
                  </a:lnTo>
                  <a:lnTo>
                    <a:pt x="1444" y="5251"/>
                  </a:lnTo>
                  <a:lnTo>
                    <a:pt x="1466" y="5251"/>
                  </a:lnTo>
                  <a:lnTo>
                    <a:pt x="1487" y="5249"/>
                  </a:lnTo>
                  <a:lnTo>
                    <a:pt x="1509" y="5247"/>
                  </a:lnTo>
                  <a:lnTo>
                    <a:pt x="1531" y="5244"/>
                  </a:lnTo>
                  <a:lnTo>
                    <a:pt x="1553" y="5240"/>
                  </a:lnTo>
                  <a:lnTo>
                    <a:pt x="1574" y="5235"/>
                  </a:lnTo>
                  <a:lnTo>
                    <a:pt x="1594" y="5229"/>
                  </a:lnTo>
                  <a:lnTo>
                    <a:pt x="1615" y="5223"/>
                  </a:lnTo>
                  <a:lnTo>
                    <a:pt x="1635" y="5215"/>
                  </a:lnTo>
                  <a:lnTo>
                    <a:pt x="1656" y="5207"/>
                  </a:lnTo>
                  <a:lnTo>
                    <a:pt x="1675" y="5198"/>
                  </a:lnTo>
                  <a:lnTo>
                    <a:pt x="1694" y="5188"/>
                  </a:lnTo>
                  <a:lnTo>
                    <a:pt x="1712" y="5177"/>
                  </a:lnTo>
                  <a:lnTo>
                    <a:pt x="1729" y="5164"/>
                  </a:lnTo>
                  <a:lnTo>
                    <a:pt x="1747" y="5151"/>
                  </a:lnTo>
                  <a:lnTo>
                    <a:pt x="1763" y="5138"/>
                  </a:lnTo>
                  <a:lnTo>
                    <a:pt x="1779" y="5124"/>
                  </a:lnTo>
                  <a:lnTo>
                    <a:pt x="1795" y="5109"/>
                  </a:lnTo>
                  <a:lnTo>
                    <a:pt x="1809" y="5093"/>
                  </a:lnTo>
                  <a:lnTo>
                    <a:pt x="1822" y="5076"/>
                  </a:lnTo>
                  <a:lnTo>
                    <a:pt x="1835" y="5058"/>
                  </a:lnTo>
                  <a:lnTo>
                    <a:pt x="1846" y="5039"/>
                  </a:lnTo>
                  <a:lnTo>
                    <a:pt x="1857" y="5020"/>
                  </a:lnTo>
                  <a:lnTo>
                    <a:pt x="1867" y="5000"/>
                  </a:lnTo>
                  <a:lnTo>
                    <a:pt x="1875" y="4979"/>
                  </a:lnTo>
                  <a:lnTo>
                    <a:pt x="1883" y="4957"/>
                  </a:lnTo>
                  <a:lnTo>
                    <a:pt x="1889" y="4934"/>
                  </a:lnTo>
                  <a:lnTo>
                    <a:pt x="1894" y="4911"/>
                  </a:lnTo>
                  <a:lnTo>
                    <a:pt x="1899" y="4886"/>
                  </a:lnTo>
                  <a:lnTo>
                    <a:pt x="1901" y="4861"/>
                  </a:lnTo>
                  <a:lnTo>
                    <a:pt x="1903" y="4835"/>
                  </a:lnTo>
                  <a:lnTo>
                    <a:pt x="1903" y="4808"/>
                  </a:lnTo>
                  <a:lnTo>
                    <a:pt x="1903" y="4808"/>
                  </a:lnTo>
                  <a:lnTo>
                    <a:pt x="1902" y="4784"/>
                  </a:lnTo>
                  <a:lnTo>
                    <a:pt x="1900" y="4759"/>
                  </a:lnTo>
                  <a:lnTo>
                    <a:pt x="1896" y="4736"/>
                  </a:lnTo>
                  <a:lnTo>
                    <a:pt x="1892" y="4712"/>
                  </a:lnTo>
                  <a:lnTo>
                    <a:pt x="1886" y="4689"/>
                  </a:lnTo>
                  <a:lnTo>
                    <a:pt x="1880" y="4665"/>
                  </a:lnTo>
                  <a:lnTo>
                    <a:pt x="1873" y="4642"/>
                  </a:lnTo>
                  <a:lnTo>
                    <a:pt x="1865" y="4618"/>
                  </a:lnTo>
                  <a:lnTo>
                    <a:pt x="1856" y="4596"/>
                  </a:lnTo>
                  <a:lnTo>
                    <a:pt x="1847" y="4573"/>
                  </a:lnTo>
                  <a:lnTo>
                    <a:pt x="1827" y="4530"/>
                  </a:lnTo>
                  <a:lnTo>
                    <a:pt x="1805" y="4486"/>
                  </a:lnTo>
                  <a:lnTo>
                    <a:pt x="1782" y="4446"/>
                  </a:lnTo>
                  <a:lnTo>
                    <a:pt x="1759" y="4407"/>
                  </a:lnTo>
                  <a:lnTo>
                    <a:pt x="1736" y="4369"/>
                  </a:lnTo>
                  <a:lnTo>
                    <a:pt x="1693" y="4303"/>
                  </a:lnTo>
                  <a:lnTo>
                    <a:pt x="1675" y="4274"/>
                  </a:lnTo>
                  <a:lnTo>
                    <a:pt x="1659" y="4247"/>
                  </a:lnTo>
                  <a:lnTo>
                    <a:pt x="1645" y="4223"/>
                  </a:lnTo>
                  <a:lnTo>
                    <a:pt x="1636" y="4204"/>
                  </a:lnTo>
                  <a:lnTo>
                    <a:pt x="1636" y="4204"/>
                  </a:lnTo>
                  <a:lnTo>
                    <a:pt x="1633" y="4196"/>
                  </a:lnTo>
                  <a:lnTo>
                    <a:pt x="1631" y="4187"/>
                  </a:lnTo>
                  <a:lnTo>
                    <a:pt x="1630" y="4179"/>
                  </a:lnTo>
                  <a:lnTo>
                    <a:pt x="1629" y="4171"/>
                  </a:lnTo>
                  <a:lnTo>
                    <a:pt x="1629" y="4162"/>
                  </a:lnTo>
                  <a:lnTo>
                    <a:pt x="1629" y="4154"/>
                  </a:lnTo>
                  <a:lnTo>
                    <a:pt x="1632" y="4137"/>
                  </a:lnTo>
                  <a:lnTo>
                    <a:pt x="1637" y="4120"/>
                  </a:lnTo>
                  <a:lnTo>
                    <a:pt x="1644" y="4104"/>
                  </a:lnTo>
                  <a:lnTo>
                    <a:pt x="1654" y="4087"/>
                  </a:lnTo>
                  <a:lnTo>
                    <a:pt x="1665" y="4073"/>
                  </a:lnTo>
                  <a:lnTo>
                    <a:pt x="1665" y="4073"/>
                  </a:lnTo>
                  <a:lnTo>
                    <a:pt x="1675" y="4061"/>
                  </a:lnTo>
                  <a:lnTo>
                    <a:pt x="1686" y="4050"/>
                  </a:lnTo>
                  <a:lnTo>
                    <a:pt x="1698" y="4041"/>
                  </a:lnTo>
                  <a:lnTo>
                    <a:pt x="1710" y="4032"/>
                  </a:lnTo>
                  <a:lnTo>
                    <a:pt x="1723" y="4024"/>
                  </a:lnTo>
                  <a:lnTo>
                    <a:pt x="1737" y="4016"/>
                  </a:lnTo>
                  <a:lnTo>
                    <a:pt x="1752" y="4010"/>
                  </a:lnTo>
                  <a:lnTo>
                    <a:pt x="1766" y="4004"/>
                  </a:lnTo>
                  <a:lnTo>
                    <a:pt x="1782" y="3999"/>
                  </a:lnTo>
                  <a:lnTo>
                    <a:pt x="1798" y="3994"/>
                  </a:lnTo>
                  <a:lnTo>
                    <a:pt x="1814" y="3990"/>
                  </a:lnTo>
                  <a:lnTo>
                    <a:pt x="1831" y="3988"/>
                  </a:lnTo>
                  <a:lnTo>
                    <a:pt x="1847" y="3985"/>
                  </a:lnTo>
                  <a:lnTo>
                    <a:pt x="1864" y="3984"/>
                  </a:lnTo>
                  <a:lnTo>
                    <a:pt x="1881" y="3983"/>
                  </a:lnTo>
                  <a:lnTo>
                    <a:pt x="1897" y="3982"/>
                  </a:lnTo>
                  <a:lnTo>
                    <a:pt x="2878" y="4003"/>
                  </a:lnTo>
                  <a:lnTo>
                    <a:pt x="2878" y="4003"/>
                  </a:lnTo>
                  <a:lnTo>
                    <a:pt x="2882" y="3716"/>
                  </a:lnTo>
                  <a:lnTo>
                    <a:pt x="2883" y="3561"/>
                  </a:lnTo>
                  <a:lnTo>
                    <a:pt x="2882" y="3411"/>
                  </a:lnTo>
                  <a:lnTo>
                    <a:pt x="2881" y="3341"/>
                  </a:lnTo>
                  <a:lnTo>
                    <a:pt x="2879" y="3273"/>
                  </a:lnTo>
                  <a:lnTo>
                    <a:pt x="2877" y="3212"/>
                  </a:lnTo>
                  <a:lnTo>
                    <a:pt x="2873" y="3155"/>
                  </a:lnTo>
                  <a:lnTo>
                    <a:pt x="2868" y="3106"/>
                  </a:lnTo>
                  <a:lnTo>
                    <a:pt x="2865" y="3085"/>
                  </a:lnTo>
                  <a:lnTo>
                    <a:pt x="2862" y="3066"/>
                  </a:lnTo>
                  <a:lnTo>
                    <a:pt x="2859" y="3049"/>
                  </a:lnTo>
                  <a:lnTo>
                    <a:pt x="2855" y="3034"/>
                  </a:lnTo>
                  <a:lnTo>
                    <a:pt x="2850" y="3021"/>
                  </a:lnTo>
                  <a:lnTo>
                    <a:pt x="2845" y="3011"/>
                  </a:lnTo>
                  <a:lnTo>
                    <a:pt x="2845" y="3011"/>
                  </a:lnTo>
                  <a:lnTo>
                    <a:pt x="2840" y="3002"/>
                  </a:lnTo>
                  <a:lnTo>
                    <a:pt x="2835" y="2994"/>
                  </a:lnTo>
                  <a:lnTo>
                    <a:pt x="2828" y="2987"/>
                  </a:lnTo>
                  <a:lnTo>
                    <a:pt x="2822" y="2980"/>
                  </a:lnTo>
                  <a:lnTo>
                    <a:pt x="2815" y="2974"/>
                  </a:lnTo>
                  <a:lnTo>
                    <a:pt x="2808" y="2968"/>
                  </a:lnTo>
                  <a:lnTo>
                    <a:pt x="2800" y="2963"/>
                  </a:lnTo>
                  <a:lnTo>
                    <a:pt x="2792" y="2958"/>
                  </a:lnTo>
                  <a:lnTo>
                    <a:pt x="2775" y="2951"/>
                  </a:lnTo>
                  <a:lnTo>
                    <a:pt x="2757" y="2945"/>
                  </a:lnTo>
                  <a:lnTo>
                    <a:pt x="2738" y="2941"/>
                  </a:lnTo>
                  <a:lnTo>
                    <a:pt x="2716" y="2938"/>
                  </a:lnTo>
                  <a:lnTo>
                    <a:pt x="2694" y="2938"/>
                  </a:lnTo>
                  <a:lnTo>
                    <a:pt x="2671" y="2938"/>
                  </a:lnTo>
                  <a:lnTo>
                    <a:pt x="2647" y="2940"/>
                  </a:lnTo>
                  <a:lnTo>
                    <a:pt x="2623" y="2943"/>
                  </a:lnTo>
                  <a:lnTo>
                    <a:pt x="2597" y="2948"/>
                  </a:lnTo>
                  <a:lnTo>
                    <a:pt x="2570" y="2953"/>
                  </a:lnTo>
                  <a:lnTo>
                    <a:pt x="2543" y="2959"/>
                  </a:lnTo>
                  <a:lnTo>
                    <a:pt x="2516" y="2966"/>
                  </a:lnTo>
                  <a:lnTo>
                    <a:pt x="2460" y="2981"/>
                  </a:lnTo>
                  <a:lnTo>
                    <a:pt x="2402" y="2998"/>
                  </a:lnTo>
                  <a:lnTo>
                    <a:pt x="2285" y="3035"/>
                  </a:lnTo>
                  <a:lnTo>
                    <a:pt x="2227" y="3051"/>
                  </a:lnTo>
                  <a:lnTo>
                    <a:pt x="2170" y="3065"/>
                  </a:lnTo>
                  <a:lnTo>
                    <a:pt x="2143" y="3070"/>
                  </a:lnTo>
                  <a:lnTo>
                    <a:pt x="2116" y="3075"/>
                  </a:lnTo>
                  <a:lnTo>
                    <a:pt x="2090" y="3079"/>
                  </a:lnTo>
                  <a:lnTo>
                    <a:pt x="2064" y="3082"/>
                  </a:lnTo>
                  <a:lnTo>
                    <a:pt x="2064" y="3082"/>
                  </a:lnTo>
                  <a:lnTo>
                    <a:pt x="2031" y="3084"/>
                  </a:lnTo>
                  <a:lnTo>
                    <a:pt x="2000" y="3084"/>
                  </a:lnTo>
                  <a:lnTo>
                    <a:pt x="1970" y="3083"/>
                  </a:lnTo>
                  <a:lnTo>
                    <a:pt x="1940" y="3080"/>
                  </a:lnTo>
                  <a:lnTo>
                    <a:pt x="1911" y="3075"/>
                  </a:lnTo>
                  <a:lnTo>
                    <a:pt x="1883" y="3069"/>
                  </a:lnTo>
                  <a:lnTo>
                    <a:pt x="1855" y="3061"/>
                  </a:lnTo>
                  <a:lnTo>
                    <a:pt x="1829" y="3052"/>
                  </a:lnTo>
                  <a:lnTo>
                    <a:pt x="1803" y="3042"/>
                  </a:lnTo>
                  <a:lnTo>
                    <a:pt x="1777" y="3029"/>
                  </a:lnTo>
                  <a:lnTo>
                    <a:pt x="1753" y="3016"/>
                  </a:lnTo>
                  <a:lnTo>
                    <a:pt x="1730" y="3002"/>
                  </a:lnTo>
                  <a:lnTo>
                    <a:pt x="1707" y="2987"/>
                  </a:lnTo>
                  <a:lnTo>
                    <a:pt x="1686" y="2971"/>
                  </a:lnTo>
                  <a:lnTo>
                    <a:pt x="1665" y="2953"/>
                  </a:lnTo>
                  <a:lnTo>
                    <a:pt x="1645" y="2935"/>
                  </a:lnTo>
                  <a:lnTo>
                    <a:pt x="1626" y="2916"/>
                  </a:lnTo>
                  <a:lnTo>
                    <a:pt x="1608" y="2895"/>
                  </a:lnTo>
                  <a:lnTo>
                    <a:pt x="1591" y="2874"/>
                  </a:lnTo>
                  <a:lnTo>
                    <a:pt x="1575" y="2852"/>
                  </a:lnTo>
                  <a:lnTo>
                    <a:pt x="1559" y="2830"/>
                  </a:lnTo>
                  <a:lnTo>
                    <a:pt x="1545" y="2807"/>
                  </a:lnTo>
                  <a:lnTo>
                    <a:pt x="1532" y="2784"/>
                  </a:lnTo>
                  <a:lnTo>
                    <a:pt x="1520" y="2758"/>
                  </a:lnTo>
                  <a:lnTo>
                    <a:pt x="1508" y="2734"/>
                  </a:lnTo>
                  <a:lnTo>
                    <a:pt x="1497" y="2709"/>
                  </a:lnTo>
                  <a:lnTo>
                    <a:pt x="1488" y="2683"/>
                  </a:lnTo>
                  <a:lnTo>
                    <a:pt x="1480" y="2658"/>
                  </a:lnTo>
                  <a:lnTo>
                    <a:pt x="1473" y="2632"/>
                  </a:lnTo>
                  <a:lnTo>
                    <a:pt x="1467" y="2604"/>
                  </a:lnTo>
                  <a:lnTo>
                    <a:pt x="1462" y="2578"/>
                  </a:lnTo>
                  <a:lnTo>
                    <a:pt x="1458" y="2551"/>
                  </a:lnTo>
                  <a:lnTo>
                    <a:pt x="1455" y="2525"/>
                  </a:lnTo>
                  <a:lnTo>
                    <a:pt x="1453" y="2498"/>
                  </a:lnTo>
                  <a:lnTo>
                    <a:pt x="1452" y="2471"/>
                  </a:lnTo>
                  <a:lnTo>
                    <a:pt x="1453" y="2444"/>
                  </a:lnTo>
                  <a:lnTo>
                    <a:pt x="1455" y="2418"/>
                  </a:lnTo>
                  <a:lnTo>
                    <a:pt x="1457" y="2392"/>
                  </a:lnTo>
                  <a:lnTo>
                    <a:pt x="1461" y="2366"/>
                  </a:lnTo>
                  <a:lnTo>
                    <a:pt x="1466" y="2340"/>
                  </a:lnTo>
                  <a:lnTo>
                    <a:pt x="1473" y="2314"/>
                  </a:lnTo>
                  <a:lnTo>
                    <a:pt x="1480" y="2290"/>
                  </a:lnTo>
                  <a:lnTo>
                    <a:pt x="1489" y="2265"/>
                  </a:lnTo>
                  <a:lnTo>
                    <a:pt x="1499" y="2242"/>
                  </a:lnTo>
                  <a:lnTo>
                    <a:pt x="1510" y="2217"/>
                  </a:lnTo>
                  <a:lnTo>
                    <a:pt x="1524" y="2195"/>
                  </a:lnTo>
                  <a:lnTo>
                    <a:pt x="1537" y="2173"/>
                  </a:lnTo>
                  <a:lnTo>
                    <a:pt x="1552" y="2152"/>
                  </a:lnTo>
                  <a:lnTo>
                    <a:pt x="1569" y="2132"/>
                  </a:lnTo>
                  <a:lnTo>
                    <a:pt x="1586" y="2112"/>
                  </a:lnTo>
                  <a:lnTo>
                    <a:pt x="1605" y="2093"/>
                  </a:lnTo>
                  <a:lnTo>
                    <a:pt x="1626" y="2075"/>
                  </a:lnTo>
                  <a:lnTo>
                    <a:pt x="1647" y="2059"/>
                  </a:lnTo>
                  <a:lnTo>
                    <a:pt x="1671" y="2043"/>
                  </a:lnTo>
                  <a:lnTo>
                    <a:pt x="1695" y="2029"/>
                  </a:lnTo>
                  <a:lnTo>
                    <a:pt x="1721" y="2015"/>
                  </a:lnTo>
                  <a:lnTo>
                    <a:pt x="1748" y="2003"/>
                  </a:lnTo>
                  <a:lnTo>
                    <a:pt x="1776" y="1993"/>
                  </a:lnTo>
                  <a:lnTo>
                    <a:pt x="1807" y="1983"/>
                  </a:lnTo>
                  <a:lnTo>
                    <a:pt x="1839" y="1975"/>
                  </a:lnTo>
                  <a:lnTo>
                    <a:pt x="1871" y="1969"/>
                  </a:lnTo>
                  <a:lnTo>
                    <a:pt x="1905" y="1964"/>
                  </a:lnTo>
                  <a:lnTo>
                    <a:pt x="1942" y="1959"/>
                  </a:lnTo>
                  <a:lnTo>
                    <a:pt x="1979" y="1957"/>
                  </a:lnTo>
                  <a:lnTo>
                    <a:pt x="1979" y="1957"/>
                  </a:lnTo>
                  <a:lnTo>
                    <a:pt x="2001" y="1957"/>
                  </a:lnTo>
                  <a:lnTo>
                    <a:pt x="2022" y="1957"/>
                  </a:lnTo>
                  <a:lnTo>
                    <a:pt x="2043" y="1959"/>
                  </a:lnTo>
                  <a:lnTo>
                    <a:pt x="2065" y="1960"/>
                  </a:lnTo>
                  <a:lnTo>
                    <a:pt x="2086" y="1964"/>
                  </a:lnTo>
                  <a:lnTo>
                    <a:pt x="2106" y="1967"/>
                  </a:lnTo>
                  <a:lnTo>
                    <a:pt x="2127" y="1971"/>
                  </a:lnTo>
                  <a:lnTo>
                    <a:pt x="2147" y="1976"/>
                  </a:lnTo>
                  <a:lnTo>
                    <a:pt x="2187" y="1986"/>
                  </a:lnTo>
                  <a:lnTo>
                    <a:pt x="2226" y="1999"/>
                  </a:lnTo>
                  <a:lnTo>
                    <a:pt x="2263" y="2013"/>
                  </a:lnTo>
                  <a:lnTo>
                    <a:pt x="2300" y="2029"/>
                  </a:lnTo>
                  <a:lnTo>
                    <a:pt x="2336" y="2046"/>
                  </a:lnTo>
                  <a:lnTo>
                    <a:pt x="2371" y="2064"/>
                  </a:lnTo>
                  <a:lnTo>
                    <a:pt x="2404" y="2083"/>
                  </a:lnTo>
                  <a:lnTo>
                    <a:pt x="2437" y="2103"/>
                  </a:lnTo>
                  <a:lnTo>
                    <a:pt x="2469" y="2123"/>
                  </a:lnTo>
                  <a:lnTo>
                    <a:pt x="2499" y="2143"/>
                  </a:lnTo>
                  <a:lnTo>
                    <a:pt x="2556" y="2182"/>
                  </a:lnTo>
                  <a:lnTo>
                    <a:pt x="2610" y="2219"/>
                  </a:lnTo>
                  <a:lnTo>
                    <a:pt x="2657" y="2253"/>
                  </a:lnTo>
                  <a:lnTo>
                    <a:pt x="2679" y="2268"/>
                  </a:lnTo>
                  <a:lnTo>
                    <a:pt x="2700" y="2280"/>
                  </a:lnTo>
                  <a:lnTo>
                    <a:pt x="2721" y="2291"/>
                  </a:lnTo>
                  <a:lnTo>
                    <a:pt x="2739" y="2299"/>
                  </a:lnTo>
                  <a:lnTo>
                    <a:pt x="2755" y="2305"/>
                  </a:lnTo>
                  <a:lnTo>
                    <a:pt x="2763" y="2307"/>
                  </a:lnTo>
                  <a:lnTo>
                    <a:pt x="2771" y="2309"/>
                  </a:lnTo>
                  <a:lnTo>
                    <a:pt x="2778" y="2309"/>
                  </a:lnTo>
                  <a:lnTo>
                    <a:pt x="2785" y="2309"/>
                  </a:lnTo>
                  <a:lnTo>
                    <a:pt x="2791" y="2308"/>
                  </a:lnTo>
                  <a:lnTo>
                    <a:pt x="2798" y="2306"/>
                  </a:lnTo>
                  <a:lnTo>
                    <a:pt x="2803" y="2304"/>
                  </a:lnTo>
                  <a:lnTo>
                    <a:pt x="2809" y="2300"/>
                  </a:lnTo>
                  <a:lnTo>
                    <a:pt x="2814" y="2296"/>
                  </a:lnTo>
                  <a:lnTo>
                    <a:pt x="2819" y="2291"/>
                  </a:lnTo>
                  <a:lnTo>
                    <a:pt x="2823" y="2284"/>
                  </a:lnTo>
                  <a:lnTo>
                    <a:pt x="2827" y="2277"/>
                  </a:lnTo>
                  <a:lnTo>
                    <a:pt x="2831" y="2269"/>
                  </a:lnTo>
                  <a:lnTo>
                    <a:pt x="2834" y="2260"/>
                  </a:lnTo>
                  <a:lnTo>
                    <a:pt x="2834" y="2260"/>
                  </a:lnTo>
                  <a:lnTo>
                    <a:pt x="2839" y="2243"/>
                  </a:lnTo>
                  <a:lnTo>
                    <a:pt x="2843" y="2224"/>
                  </a:lnTo>
                  <a:lnTo>
                    <a:pt x="2847" y="2205"/>
                  </a:lnTo>
                  <a:lnTo>
                    <a:pt x="2851" y="2185"/>
                  </a:lnTo>
                  <a:lnTo>
                    <a:pt x="2858" y="2140"/>
                  </a:lnTo>
                  <a:lnTo>
                    <a:pt x="2863" y="2090"/>
                  </a:lnTo>
                  <a:lnTo>
                    <a:pt x="2867" y="2036"/>
                  </a:lnTo>
                  <a:lnTo>
                    <a:pt x="2870" y="1978"/>
                  </a:lnTo>
                  <a:lnTo>
                    <a:pt x="2872" y="1916"/>
                  </a:lnTo>
                  <a:lnTo>
                    <a:pt x="2873" y="1851"/>
                  </a:lnTo>
                  <a:lnTo>
                    <a:pt x="2873" y="1782"/>
                  </a:lnTo>
                  <a:lnTo>
                    <a:pt x="2872" y="1711"/>
                  </a:lnTo>
                  <a:lnTo>
                    <a:pt x="2869" y="1562"/>
                  </a:lnTo>
                  <a:lnTo>
                    <a:pt x="2864" y="1404"/>
                  </a:lnTo>
                  <a:lnTo>
                    <a:pt x="2859" y="1243"/>
                  </a:lnTo>
                  <a:lnTo>
                    <a:pt x="2859" y="124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: Shape 47"/>
            <p:cNvSpPr>
              <a:spLocks/>
            </p:cNvSpPr>
            <p:nvPr/>
          </p:nvSpPr>
          <p:spPr bwMode="auto">
            <a:xfrm>
              <a:off x="5514304" y="1900241"/>
              <a:ext cx="615069" cy="1106705"/>
            </a:xfrm>
            <a:custGeom>
              <a:avLst/>
              <a:gdLst>
                <a:gd name="T0" fmla="*/ 2439 w 2942"/>
                <a:gd name="T1" fmla="*/ 1256 h 5288"/>
                <a:gd name="T2" fmla="*/ 1953 w 2942"/>
                <a:gd name="T3" fmla="*/ 1234 h 5288"/>
                <a:gd name="T4" fmla="*/ 1816 w 2942"/>
                <a:gd name="T5" fmla="*/ 1195 h 5288"/>
                <a:gd name="T6" fmla="*/ 1754 w 2942"/>
                <a:gd name="T7" fmla="*/ 1112 h 5288"/>
                <a:gd name="T8" fmla="*/ 1789 w 2942"/>
                <a:gd name="T9" fmla="*/ 975 h 5288"/>
                <a:gd name="T10" fmla="*/ 1926 w 2942"/>
                <a:gd name="T11" fmla="*/ 743 h 5288"/>
                <a:gd name="T12" fmla="*/ 1985 w 2942"/>
                <a:gd name="T13" fmla="*/ 561 h 5288"/>
                <a:gd name="T14" fmla="*/ 1976 w 2942"/>
                <a:gd name="T15" fmla="*/ 350 h 5288"/>
                <a:gd name="T16" fmla="*/ 1897 w 2942"/>
                <a:gd name="T17" fmla="*/ 166 h 5288"/>
                <a:gd name="T18" fmla="*/ 1764 w 2942"/>
                <a:gd name="T19" fmla="*/ 52 h 5288"/>
                <a:gd name="T20" fmla="*/ 1599 w 2942"/>
                <a:gd name="T21" fmla="*/ 3 h 5288"/>
                <a:gd name="T22" fmla="*/ 1423 w 2942"/>
                <a:gd name="T23" fmla="*/ 13 h 5288"/>
                <a:gd name="T24" fmla="*/ 1258 w 2942"/>
                <a:gd name="T25" fmla="*/ 75 h 5288"/>
                <a:gd name="T26" fmla="*/ 1126 w 2942"/>
                <a:gd name="T27" fmla="*/ 184 h 5288"/>
                <a:gd name="T28" fmla="*/ 1049 w 2942"/>
                <a:gd name="T29" fmla="*/ 333 h 5288"/>
                <a:gd name="T30" fmla="*/ 1042 w 2942"/>
                <a:gd name="T31" fmla="*/ 493 h 5288"/>
                <a:gd name="T32" fmla="*/ 1112 w 2942"/>
                <a:gd name="T33" fmla="*/ 701 h 5288"/>
                <a:gd name="T34" fmla="*/ 1297 w 2942"/>
                <a:gd name="T35" fmla="*/ 1034 h 5288"/>
                <a:gd name="T36" fmla="*/ 1304 w 2942"/>
                <a:gd name="T37" fmla="*/ 1111 h 5288"/>
                <a:gd name="T38" fmla="*/ 1268 w 2942"/>
                <a:gd name="T39" fmla="*/ 1190 h 5288"/>
                <a:gd name="T40" fmla="*/ 1122 w 2942"/>
                <a:gd name="T41" fmla="*/ 1272 h 5288"/>
                <a:gd name="T42" fmla="*/ 48 w 2942"/>
                <a:gd name="T43" fmla="*/ 1793 h 5288"/>
                <a:gd name="T44" fmla="*/ 74 w 2942"/>
                <a:gd name="T45" fmla="*/ 2198 h 5288"/>
                <a:gd name="T46" fmla="*/ 129 w 2942"/>
                <a:gd name="T47" fmla="*/ 2286 h 5288"/>
                <a:gd name="T48" fmla="*/ 199 w 2942"/>
                <a:gd name="T49" fmla="*/ 2323 h 5288"/>
                <a:gd name="T50" fmla="*/ 327 w 2942"/>
                <a:gd name="T51" fmla="*/ 2295 h 5288"/>
                <a:gd name="T52" fmla="*/ 572 w 2942"/>
                <a:gd name="T53" fmla="*/ 2152 h 5288"/>
                <a:gd name="T54" fmla="*/ 808 w 2942"/>
                <a:gd name="T55" fmla="*/ 2103 h 5288"/>
                <a:gd name="T56" fmla="*/ 1039 w 2942"/>
                <a:gd name="T57" fmla="*/ 2150 h 5288"/>
                <a:gd name="T58" fmla="*/ 1225 w 2942"/>
                <a:gd name="T59" fmla="*/ 2276 h 5288"/>
                <a:gd name="T60" fmla="*/ 1333 w 2942"/>
                <a:gd name="T61" fmla="*/ 2452 h 5288"/>
                <a:gd name="T62" fmla="*/ 1365 w 2942"/>
                <a:gd name="T63" fmla="*/ 2654 h 5288"/>
                <a:gd name="T64" fmla="*/ 1324 w 2942"/>
                <a:gd name="T65" fmla="*/ 2857 h 5288"/>
                <a:gd name="T66" fmla="*/ 1213 w 2942"/>
                <a:gd name="T67" fmla="*/ 3037 h 5288"/>
                <a:gd name="T68" fmla="*/ 1036 w 2942"/>
                <a:gd name="T69" fmla="*/ 3167 h 5288"/>
                <a:gd name="T70" fmla="*/ 795 w 2942"/>
                <a:gd name="T71" fmla="*/ 3223 h 5288"/>
                <a:gd name="T72" fmla="*/ 643 w 2942"/>
                <a:gd name="T73" fmla="*/ 3200 h 5288"/>
                <a:gd name="T74" fmla="*/ 380 w 2942"/>
                <a:gd name="T75" fmla="*/ 3054 h 5288"/>
                <a:gd name="T76" fmla="*/ 203 w 2942"/>
                <a:gd name="T77" fmla="*/ 2973 h 5288"/>
                <a:gd name="T78" fmla="*/ 103 w 2942"/>
                <a:gd name="T79" fmla="*/ 3006 h 5288"/>
                <a:gd name="T80" fmla="*/ 33 w 2942"/>
                <a:gd name="T81" fmla="*/ 3168 h 5288"/>
                <a:gd name="T82" fmla="*/ 1 w 2942"/>
                <a:gd name="T83" fmla="*/ 3501 h 5288"/>
                <a:gd name="T84" fmla="*/ 18 w 2942"/>
                <a:gd name="T85" fmla="*/ 4138 h 5288"/>
                <a:gd name="T86" fmla="*/ 1161 w 2942"/>
                <a:gd name="T87" fmla="*/ 4133 h 5288"/>
                <a:gd name="T88" fmla="*/ 1277 w 2942"/>
                <a:gd name="T89" fmla="*/ 4218 h 5288"/>
                <a:gd name="T90" fmla="*/ 1308 w 2942"/>
                <a:gd name="T91" fmla="*/ 4324 h 5288"/>
                <a:gd name="T92" fmla="*/ 1246 w 2942"/>
                <a:gd name="T93" fmla="*/ 4439 h 5288"/>
                <a:gd name="T94" fmla="*/ 1074 w 2942"/>
                <a:gd name="T95" fmla="*/ 4691 h 5288"/>
                <a:gd name="T96" fmla="*/ 1004 w 2942"/>
                <a:gd name="T97" fmla="*/ 4882 h 5288"/>
                <a:gd name="T98" fmla="*/ 1023 w 2942"/>
                <a:gd name="T99" fmla="*/ 5061 h 5288"/>
                <a:gd name="T100" fmla="*/ 1116 w 2942"/>
                <a:gd name="T101" fmla="*/ 5187 h 5288"/>
                <a:gd name="T102" fmla="*/ 1260 w 2942"/>
                <a:gd name="T103" fmla="*/ 5263 h 5288"/>
                <a:gd name="T104" fmla="*/ 1431 w 2942"/>
                <a:gd name="T105" fmla="*/ 5288 h 5288"/>
                <a:gd name="T106" fmla="*/ 1603 w 2942"/>
                <a:gd name="T107" fmla="*/ 5263 h 5288"/>
                <a:gd name="T108" fmla="*/ 1755 w 2942"/>
                <a:gd name="T109" fmla="*/ 5191 h 5288"/>
                <a:gd name="T110" fmla="*/ 1861 w 2942"/>
                <a:gd name="T111" fmla="*/ 5068 h 5288"/>
                <a:gd name="T112" fmla="*/ 1898 w 2942"/>
                <a:gd name="T113" fmla="*/ 4898 h 5288"/>
                <a:gd name="T114" fmla="*/ 1857 w 2942"/>
                <a:gd name="T115" fmla="*/ 4658 h 5288"/>
                <a:gd name="T116" fmla="*/ 1756 w 2942"/>
                <a:gd name="T117" fmla="*/ 4298 h 5288"/>
                <a:gd name="T118" fmla="*/ 1772 w 2942"/>
                <a:gd name="T119" fmla="*/ 4207 h 5288"/>
                <a:gd name="T120" fmla="*/ 1886 w 2942"/>
                <a:gd name="T121" fmla="*/ 4153 h 5288"/>
                <a:gd name="T122" fmla="*/ 2231 w 2942"/>
                <a:gd name="T123" fmla="*/ 4137 h 5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42" h="5288">
                  <a:moveTo>
                    <a:pt x="2941" y="4146"/>
                  </a:moveTo>
                  <a:lnTo>
                    <a:pt x="2942" y="1249"/>
                  </a:lnTo>
                  <a:lnTo>
                    <a:pt x="2942" y="1249"/>
                  </a:lnTo>
                  <a:lnTo>
                    <a:pt x="2885" y="1248"/>
                  </a:lnTo>
                  <a:lnTo>
                    <a:pt x="2826" y="1249"/>
                  </a:lnTo>
                  <a:lnTo>
                    <a:pt x="2701" y="1251"/>
                  </a:lnTo>
                  <a:lnTo>
                    <a:pt x="2571" y="1254"/>
                  </a:lnTo>
                  <a:lnTo>
                    <a:pt x="2439" y="1256"/>
                  </a:lnTo>
                  <a:lnTo>
                    <a:pt x="2374" y="1257"/>
                  </a:lnTo>
                  <a:lnTo>
                    <a:pt x="2308" y="1257"/>
                  </a:lnTo>
                  <a:lnTo>
                    <a:pt x="2244" y="1256"/>
                  </a:lnTo>
                  <a:lnTo>
                    <a:pt x="2181" y="1254"/>
                  </a:lnTo>
                  <a:lnTo>
                    <a:pt x="2121" y="1252"/>
                  </a:lnTo>
                  <a:lnTo>
                    <a:pt x="2062" y="1247"/>
                  </a:lnTo>
                  <a:lnTo>
                    <a:pt x="2006" y="1242"/>
                  </a:lnTo>
                  <a:lnTo>
                    <a:pt x="1953" y="1234"/>
                  </a:lnTo>
                  <a:lnTo>
                    <a:pt x="1953" y="1234"/>
                  </a:lnTo>
                  <a:lnTo>
                    <a:pt x="1930" y="1230"/>
                  </a:lnTo>
                  <a:lnTo>
                    <a:pt x="1908" y="1226"/>
                  </a:lnTo>
                  <a:lnTo>
                    <a:pt x="1887" y="1220"/>
                  </a:lnTo>
                  <a:lnTo>
                    <a:pt x="1867" y="1215"/>
                  </a:lnTo>
                  <a:lnTo>
                    <a:pt x="1849" y="1209"/>
                  </a:lnTo>
                  <a:lnTo>
                    <a:pt x="1832" y="1202"/>
                  </a:lnTo>
                  <a:lnTo>
                    <a:pt x="1816" y="1195"/>
                  </a:lnTo>
                  <a:lnTo>
                    <a:pt x="1802" y="1187"/>
                  </a:lnTo>
                  <a:lnTo>
                    <a:pt x="1790" y="1178"/>
                  </a:lnTo>
                  <a:lnTo>
                    <a:pt x="1779" y="1169"/>
                  </a:lnTo>
                  <a:lnTo>
                    <a:pt x="1770" y="1159"/>
                  </a:lnTo>
                  <a:lnTo>
                    <a:pt x="1763" y="1148"/>
                  </a:lnTo>
                  <a:lnTo>
                    <a:pt x="1758" y="1137"/>
                  </a:lnTo>
                  <a:lnTo>
                    <a:pt x="1755" y="1125"/>
                  </a:lnTo>
                  <a:lnTo>
                    <a:pt x="1754" y="1112"/>
                  </a:lnTo>
                  <a:lnTo>
                    <a:pt x="1755" y="1099"/>
                  </a:lnTo>
                  <a:lnTo>
                    <a:pt x="1755" y="1099"/>
                  </a:lnTo>
                  <a:lnTo>
                    <a:pt x="1758" y="1077"/>
                  </a:lnTo>
                  <a:lnTo>
                    <a:pt x="1762" y="1055"/>
                  </a:lnTo>
                  <a:lnTo>
                    <a:pt x="1768" y="1034"/>
                  </a:lnTo>
                  <a:lnTo>
                    <a:pt x="1774" y="1013"/>
                  </a:lnTo>
                  <a:lnTo>
                    <a:pt x="1781" y="993"/>
                  </a:lnTo>
                  <a:lnTo>
                    <a:pt x="1789" y="975"/>
                  </a:lnTo>
                  <a:lnTo>
                    <a:pt x="1798" y="956"/>
                  </a:lnTo>
                  <a:lnTo>
                    <a:pt x="1808" y="938"/>
                  </a:lnTo>
                  <a:lnTo>
                    <a:pt x="1829" y="903"/>
                  </a:lnTo>
                  <a:lnTo>
                    <a:pt x="1850" y="868"/>
                  </a:lnTo>
                  <a:lnTo>
                    <a:pt x="1873" y="834"/>
                  </a:lnTo>
                  <a:lnTo>
                    <a:pt x="1895" y="799"/>
                  </a:lnTo>
                  <a:lnTo>
                    <a:pt x="1916" y="763"/>
                  </a:lnTo>
                  <a:lnTo>
                    <a:pt x="1926" y="743"/>
                  </a:lnTo>
                  <a:lnTo>
                    <a:pt x="1936" y="723"/>
                  </a:lnTo>
                  <a:lnTo>
                    <a:pt x="1945" y="703"/>
                  </a:lnTo>
                  <a:lnTo>
                    <a:pt x="1954" y="682"/>
                  </a:lnTo>
                  <a:lnTo>
                    <a:pt x="1963" y="660"/>
                  </a:lnTo>
                  <a:lnTo>
                    <a:pt x="1970" y="637"/>
                  </a:lnTo>
                  <a:lnTo>
                    <a:pt x="1976" y="612"/>
                  </a:lnTo>
                  <a:lnTo>
                    <a:pt x="1981" y="587"/>
                  </a:lnTo>
                  <a:lnTo>
                    <a:pt x="1985" y="561"/>
                  </a:lnTo>
                  <a:lnTo>
                    <a:pt x="1987" y="534"/>
                  </a:lnTo>
                  <a:lnTo>
                    <a:pt x="1989" y="505"/>
                  </a:lnTo>
                  <a:lnTo>
                    <a:pt x="1989" y="474"/>
                  </a:lnTo>
                  <a:lnTo>
                    <a:pt x="1988" y="442"/>
                  </a:lnTo>
                  <a:lnTo>
                    <a:pt x="1985" y="409"/>
                  </a:lnTo>
                  <a:lnTo>
                    <a:pt x="1985" y="409"/>
                  </a:lnTo>
                  <a:lnTo>
                    <a:pt x="1981" y="379"/>
                  </a:lnTo>
                  <a:lnTo>
                    <a:pt x="1976" y="350"/>
                  </a:lnTo>
                  <a:lnTo>
                    <a:pt x="1970" y="323"/>
                  </a:lnTo>
                  <a:lnTo>
                    <a:pt x="1963" y="297"/>
                  </a:lnTo>
                  <a:lnTo>
                    <a:pt x="1953" y="273"/>
                  </a:lnTo>
                  <a:lnTo>
                    <a:pt x="1944" y="249"/>
                  </a:lnTo>
                  <a:lnTo>
                    <a:pt x="1934" y="227"/>
                  </a:lnTo>
                  <a:lnTo>
                    <a:pt x="1922" y="205"/>
                  </a:lnTo>
                  <a:lnTo>
                    <a:pt x="1910" y="185"/>
                  </a:lnTo>
                  <a:lnTo>
                    <a:pt x="1897" y="166"/>
                  </a:lnTo>
                  <a:lnTo>
                    <a:pt x="1883" y="148"/>
                  </a:lnTo>
                  <a:lnTo>
                    <a:pt x="1868" y="131"/>
                  </a:lnTo>
                  <a:lnTo>
                    <a:pt x="1852" y="116"/>
                  </a:lnTo>
                  <a:lnTo>
                    <a:pt x="1836" y="101"/>
                  </a:lnTo>
                  <a:lnTo>
                    <a:pt x="1818" y="86"/>
                  </a:lnTo>
                  <a:lnTo>
                    <a:pt x="1801" y="74"/>
                  </a:lnTo>
                  <a:lnTo>
                    <a:pt x="1783" y="62"/>
                  </a:lnTo>
                  <a:lnTo>
                    <a:pt x="1764" y="52"/>
                  </a:lnTo>
                  <a:lnTo>
                    <a:pt x="1745" y="42"/>
                  </a:lnTo>
                  <a:lnTo>
                    <a:pt x="1725" y="34"/>
                  </a:lnTo>
                  <a:lnTo>
                    <a:pt x="1705" y="26"/>
                  </a:lnTo>
                  <a:lnTo>
                    <a:pt x="1684" y="20"/>
                  </a:lnTo>
                  <a:lnTo>
                    <a:pt x="1663" y="14"/>
                  </a:lnTo>
                  <a:lnTo>
                    <a:pt x="1642" y="10"/>
                  </a:lnTo>
                  <a:lnTo>
                    <a:pt x="1621" y="6"/>
                  </a:lnTo>
                  <a:lnTo>
                    <a:pt x="1599" y="3"/>
                  </a:lnTo>
                  <a:lnTo>
                    <a:pt x="1577" y="1"/>
                  </a:lnTo>
                  <a:lnTo>
                    <a:pt x="1555" y="0"/>
                  </a:lnTo>
                  <a:lnTo>
                    <a:pt x="1533" y="0"/>
                  </a:lnTo>
                  <a:lnTo>
                    <a:pt x="1511" y="1"/>
                  </a:lnTo>
                  <a:lnTo>
                    <a:pt x="1489" y="3"/>
                  </a:lnTo>
                  <a:lnTo>
                    <a:pt x="1467" y="5"/>
                  </a:lnTo>
                  <a:lnTo>
                    <a:pt x="1445" y="8"/>
                  </a:lnTo>
                  <a:lnTo>
                    <a:pt x="1423" y="13"/>
                  </a:lnTo>
                  <a:lnTo>
                    <a:pt x="1401" y="18"/>
                  </a:lnTo>
                  <a:lnTo>
                    <a:pt x="1380" y="23"/>
                  </a:lnTo>
                  <a:lnTo>
                    <a:pt x="1359" y="30"/>
                  </a:lnTo>
                  <a:lnTo>
                    <a:pt x="1338" y="37"/>
                  </a:lnTo>
                  <a:lnTo>
                    <a:pt x="1318" y="46"/>
                  </a:lnTo>
                  <a:lnTo>
                    <a:pt x="1298" y="54"/>
                  </a:lnTo>
                  <a:lnTo>
                    <a:pt x="1277" y="64"/>
                  </a:lnTo>
                  <a:lnTo>
                    <a:pt x="1258" y="75"/>
                  </a:lnTo>
                  <a:lnTo>
                    <a:pt x="1240" y="86"/>
                  </a:lnTo>
                  <a:lnTo>
                    <a:pt x="1222" y="99"/>
                  </a:lnTo>
                  <a:lnTo>
                    <a:pt x="1204" y="111"/>
                  </a:lnTo>
                  <a:lnTo>
                    <a:pt x="1187" y="124"/>
                  </a:lnTo>
                  <a:lnTo>
                    <a:pt x="1171" y="138"/>
                  </a:lnTo>
                  <a:lnTo>
                    <a:pt x="1155" y="153"/>
                  </a:lnTo>
                  <a:lnTo>
                    <a:pt x="1140" y="168"/>
                  </a:lnTo>
                  <a:lnTo>
                    <a:pt x="1126" y="184"/>
                  </a:lnTo>
                  <a:lnTo>
                    <a:pt x="1113" y="200"/>
                  </a:lnTo>
                  <a:lnTo>
                    <a:pt x="1101" y="217"/>
                  </a:lnTo>
                  <a:lnTo>
                    <a:pt x="1090" y="236"/>
                  </a:lnTo>
                  <a:lnTo>
                    <a:pt x="1080" y="254"/>
                  </a:lnTo>
                  <a:lnTo>
                    <a:pt x="1070" y="273"/>
                  </a:lnTo>
                  <a:lnTo>
                    <a:pt x="1062" y="293"/>
                  </a:lnTo>
                  <a:lnTo>
                    <a:pt x="1055" y="313"/>
                  </a:lnTo>
                  <a:lnTo>
                    <a:pt x="1049" y="333"/>
                  </a:lnTo>
                  <a:lnTo>
                    <a:pt x="1044" y="356"/>
                  </a:lnTo>
                  <a:lnTo>
                    <a:pt x="1041" y="377"/>
                  </a:lnTo>
                  <a:lnTo>
                    <a:pt x="1038" y="399"/>
                  </a:lnTo>
                  <a:lnTo>
                    <a:pt x="1037" y="422"/>
                  </a:lnTo>
                  <a:lnTo>
                    <a:pt x="1037" y="445"/>
                  </a:lnTo>
                  <a:lnTo>
                    <a:pt x="1039" y="469"/>
                  </a:lnTo>
                  <a:lnTo>
                    <a:pt x="1039" y="469"/>
                  </a:lnTo>
                  <a:lnTo>
                    <a:pt x="1042" y="493"/>
                  </a:lnTo>
                  <a:lnTo>
                    <a:pt x="1046" y="516"/>
                  </a:lnTo>
                  <a:lnTo>
                    <a:pt x="1051" y="539"/>
                  </a:lnTo>
                  <a:lnTo>
                    <a:pt x="1058" y="562"/>
                  </a:lnTo>
                  <a:lnTo>
                    <a:pt x="1065" y="586"/>
                  </a:lnTo>
                  <a:lnTo>
                    <a:pt x="1073" y="609"/>
                  </a:lnTo>
                  <a:lnTo>
                    <a:pt x="1082" y="633"/>
                  </a:lnTo>
                  <a:lnTo>
                    <a:pt x="1091" y="655"/>
                  </a:lnTo>
                  <a:lnTo>
                    <a:pt x="1112" y="701"/>
                  </a:lnTo>
                  <a:lnTo>
                    <a:pt x="1134" y="745"/>
                  </a:lnTo>
                  <a:lnTo>
                    <a:pt x="1157" y="789"/>
                  </a:lnTo>
                  <a:lnTo>
                    <a:pt x="1182" y="830"/>
                  </a:lnTo>
                  <a:lnTo>
                    <a:pt x="1228" y="909"/>
                  </a:lnTo>
                  <a:lnTo>
                    <a:pt x="1249" y="944"/>
                  </a:lnTo>
                  <a:lnTo>
                    <a:pt x="1268" y="976"/>
                  </a:lnTo>
                  <a:lnTo>
                    <a:pt x="1284" y="1006"/>
                  </a:lnTo>
                  <a:lnTo>
                    <a:pt x="1297" y="1034"/>
                  </a:lnTo>
                  <a:lnTo>
                    <a:pt x="1301" y="1046"/>
                  </a:lnTo>
                  <a:lnTo>
                    <a:pt x="1304" y="1057"/>
                  </a:lnTo>
                  <a:lnTo>
                    <a:pt x="1306" y="1067"/>
                  </a:lnTo>
                  <a:lnTo>
                    <a:pt x="1307" y="1077"/>
                  </a:lnTo>
                  <a:lnTo>
                    <a:pt x="1307" y="1077"/>
                  </a:lnTo>
                  <a:lnTo>
                    <a:pt x="1307" y="1089"/>
                  </a:lnTo>
                  <a:lnTo>
                    <a:pt x="1306" y="1100"/>
                  </a:lnTo>
                  <a:lnTo>
                    <a:pt x="1304" y="1111"/>
                  </a:lnTo>
                  <a:lnTo>
                    <a:pt x="1302" y="1122"/>
                  </a:lnTo>
                  <a:lnTo>
                    <a:pt x="1299" y="1133"/>
                  </a:lnTo>
                  <a:lnTo>
                    <a:pt x="1295" y="1143"/>
                  </a:lnTo>
                  <a:lnTo>
                    <a:pt x="1290" y="1153"/>
                  </a:lnTo>
                  <a:lnTo>
                    <a:pt x="1286" y="1164"/>
                  </a:lnTo>
                  <a:lnTo>
                    <a:pt x="1280" y="1173"/>
                  </a:lnTo>
                  <a:lnTo>
                    <a:pt x="1275" y="1182"/>
                  </a:lnTo>
                  <a:lnTo>
                    <a:pt x="1268" y="1190"/>
                  </a:lnTo>
                  <a:lnTo>
                    <a:pt x="1261" y="1198"/>
                  </a:lnTo>
                  <a:lnTo>
                    <a:pt x="1246" y="1213"/>
                  </a:lnTo>
                  <a:lnTo>
                    <a:pt x="1230" y="1227"/>
                  </a:lnTo>
                  <a:lnTo>
                    <a:pt x="1211" y="1239"/>
                  </a:lnTo>
                  <a:lnTo>
                    <a:pt x="1191" y="1249"/>
                  </a:lnTo>
                  <a:lnTo>
                    <a:pt x="1169" y="1258"/>
                  </a:lnTo>
                  <a:lnTo>
                    <a:pt x="1146" y="1266"/>
                  </a:lnTo>
                  <a:lnTo>
                    <a:pt x="1122" y="1272"/>
                  </a:lnTo>
                  <a:lnTo>
                    <a:pt x="1097" y="1276"/>
                  </a:lnTo>
                  <a:lnTo>
                    <a:pt x="1071" y="1278"/>
                  </a:lnTo>
                  <a:lnTo>
                    <a:pt x="1044" y="1279"/>
                  </a:lnTo>
                  <a:lnTo>
                    <a:pt x="56" y="1259"/>
                  </a:lnTo>
                  <a:lnTo>
                    <a:pt x="56" y="1259"/>
                  </a:lnTo>
                  <a:lnTo>
                    <a:pt x="50" y="1563"/>
                  </a:lnTo>
                  <a:lnTo>
                    <a:pt x="49" y="1718"/>
                  </a:lnTo>
                  <a:lnTo>
                    <a:pt x="48" y="1793"/>
                  </a:lnTo>
                  <a:lnTo>
                    <a:pt x="49" y="1866"/>
                  </a:lnTo>
                  <a:lnTo>
                    <a:pt x="50" y="1935"/>
                  </a:lnTo>
                  <a:lnTo>
                    <a:pt x="53" y="2000"/>
                  </a:lnTo>
                  <a:lnTo>
                    <a:pt x="56" y="2060"/>
                  </a:lnTo>
                  <a:lnTo>
                    <a:pt x="61" y="2113"/>
                  </a:lnTo>
                  <a:lnTo>
                    <a:pt x="66" y="2159"/>
                  </a:lnTo>
                  <a:lnTo>
                    <a:pt x="70" y="2180"/>
                  </a:lnTo>
                  <a:lnTo>
                    <a:pt x="74" y="2198"/>
                  </a:lnTo>
                  <a:lnTo>
                    <a:pt x="78" y="2213"/>
                  </a:lnTo>
                  <a:lnTo>
                    <a:pt x="82" y="2227"/>
                  </a:lnTo>
                  <a:lnTo>
                    <a:pt x="87" y="2239"/>
                  </a:lnTo>
                  <a:lnTo>
                    <a:pt x="94" y="2248"/>
                  </a:lnTo>
                  <a:lnTo>
                    <a:pt x="94" y="2248"/>
                  </a:lnTo>
                  <a:lnTo>
                    <a:pt x="111" y="2268"/>
                  </a:lnTo>
                  <a:lnTo>
                    <a:pt x="120" y="2277"/>
                  </a:lnTo>
                  <a:lnTo>
                    <a:pt x="129" y="2286"/>
                  </a:lnTo>
                  <a:lnTo>
                    <a:pt x="138" y="2293"/>
                  </a:lnTo>
                  <a:lnTo>
                    <a:pt x="146" y="2299"/>
                  </a:lnTo>
                  <a:lnTo>
                    <a:pt x="155" y="2305"/>
                  </a:lnTo>
                  <a:lnTo>
                    <a:pt x="164" y="2310"/>
                  </a:lnTo>
                  <a:lnTo>
                    <a:pt x="172" y="2314"/>
                  </a:lnTo>
                  <a:lnTo>
                    <a:pt x="181" y="2318"/>
                  </a:lnTo>
                  <a:lnTo>
                    <a:pt x="190" y="2321"/>
                  </a:lnTo>
                  <a:lnTo>
                    <a:pt x="199" y="2323"/>
                  </a:lnTo>
                  <a:lnTo>
                    <a:pt x="207" y="2324"/>
                  </a:lnTo>
                  <a:lnTo>
                    <a:pt x="216" y="2325"/>
                  </a:lnTo>
                  <a:lnTo>
                    <a:pt x="235" y="2325"/>
                  </a:lnTo>
                  <a:lnTo>
                    <a:pt x="253" y="2322"/>
                  </a:lnTo>
                  <a:lnTo>
                    <a:pt x="271" y="2318"/>
                  </a:lnTo>
                  <a:lnTo>
                    <a:pt x="290" y="2312"/>
                  </a:lnTo>
                  <a:lnTo>
                    <a:pt x="308" y="2304"/>
                  </a:lnTo>
                  <a:lnTo>
                    <a:pt x="327" y="2295"/>
                  </a:lnTo>
                  <a:lnTo>
                    <a:pt x="347" y="2284"/>
                  </a:lnTo>
                  <a:lnTo>
                    <a:pt x="388" y="2260"/>
                  </a:lnTo>
                  <a:lnTo>
                    <a:pt x="430" y="2234"/>
                  </a:lnTo>
                  <a:lnTo>
                    <a:pt x="475" y="2205"/>
                  </a:lnTo>
                  <a:lnTo>
                    <a:pt x="499" y="2191"/>
                  </a:lnTo>
                  <a:lnTo>
                    <a:pt x="523" y="2178"/>
                  </a:lnTo>
                  <a:lnTo>
                    <a:pt x="547" y="2165"/>
                  </a:lnTo>
                  <a:lnTo>
                    <a:pt x="572" y="2152"/>
                  </a:lnTo>
                  <a:lnTo>
                    <a:pt x="598" y="2141"/>
                  </a:lnTo>
                  <a:lnTo>
                    <a:pt x="626" y="2131"/>
                  </a:lnTo>
                  <a:lnTo>
                    <a:pt x="654" y="2122"/>
                  </a:lnTo>
                  <a:lnTo>
                    <a:pt x="683" y="2114"/>
                  </a:lnTo>
                  <a:lnTo>
                    <a:pt x="712" y="2109"/>
                  </a:lnTo>
                  <a:lnTo>
                    <a:pt x="743" y="2105"/>
                  </a:lnTo>
                  <a:lnTo>
                    <a:pt x="776" y="2103"/>
                  </a:lnTo>
                  <a:lnTo>
                    <a:pt x="808" y="2103"/>
                  </a:lnTo>
                  <a:lnTo>
                    <a:pt x="808" y="2103"/>
                  </a:lnTo>
                  <a:lnTo>
                    <a:pt x="845" y="2106"/>
                  </a:lnTo>
                  <a:lnTo>
                    <a:pt x="880" y="2110"/>
                  </a:lnTo>
                  <a:lnTo>
                    <a:pt x="915" y="2115"/>
                  </a:lnTo>
                  <a:lnTo>
                    <a:pt x="948" y="2122"/>
                  </a:lnTo>
                  <a:lnTo>
                    <a:pt x="979" y="2130"/>
                  </a:lnTo>
                  <a:lnTo>
                    <a:pt x="1009" y="2140"/>
                  </a:lnTo>
                  <a:lnTo>
                    <a:pt x="1039" y="2150"/>
                  </a:lnTo>
                  <a:lnTo>
                    <a:pt x="1067" y="2162"/>
                  </a:lnTo>
                  <a:lnTo>
                    <a:pt x="1093" y="2175"/>
                  </a:lnTo>
                  <a:lnTo>
                    <a:pt x="1118" y="2189"/>
                  </a:lnTo>
                  <a:lnTo>
                    <a:pt x="1142" y="2205"/>
                  </a:lnTo>
                  <a:lnTo>
                    <a:pt x="1165" y="2221"/>
                  </a:lnTo>
                  <a:lnTo>
                    <a:pt x="1187" y="2239"/>
                  </a:lnTo>
                  <a:lnTo>
                    <a:pt x="1207" y="2257"/>
                  </a:lnTo>
                  <a:lnTo>
                    <a:pt x="1225" y="2276"/>
                  </a:lnTo>
                  <a:lnTo>
                    <a:pt x="1243" y="2295"/>
                  </a:lnTo>
                  <a:lnTo>
                    <a:pt x="1259" y="2315"/>
                  </a:lnTo>
                  <a:lnTo>
                    <a:pt x="1275" y="2337"/>
                  </a:lnTo>
                  <a:lnTo>
                    <a:pt x="1288" y="2358"/>
                  </a:lnTo>
                  <a:lnTo>
                    <a:pt x="1302" y="2382"/>
                  </a:lnTo>
                  <a:lnTo>
                    <a:pt x="1314" y="2404"/>
                  </a:lnTo>
                  <a:lnTo>
                    <a:pt x="1324" y="2428"/>
                  </a:lnTo>
                  <a:lnTo>
                    <a:pt x="1333" y="2452"/>
                  </a:lnTo>
                  <a:lnTo>
                    <a:pt x="1341" y="2476"/>
                  </a:lnTo>
                  <a:lnTo>
                    <a:pt x="1348" y="2501"/>
                  </a:lnTo>
                  <a:lnTo>
                    <a:pt x="1354" y="2526"/>
                  </a:lnTo>
                  <a:lnTo>
                    <a:pt x="1358" y="2551"/>
                  </a:lnTo>
                  <a:lnTo>
                    <a:pt x="1361" y="2577"/>
                  </a:lnTo>
                  <a:lnTo>
                    <a:pt x="1364" y="2602"/>
                  </a:lnTo>
                  <a:lnTo>
                    <a:pt x="1365" y="2628"/>
                  </a:lnTo>
                  <a:lnTo>
                    <a:pt x="1365" y="2654"/>
                  </a:lnTo>
                  <a:lnTo>
                    <a:pt x="1363" y="2680"/>
                  </a:lnTo>
                  <a:lnTo>
                    <a:pt x="1361" y="2706"/>
                  </a:lnTo>
                  <a:lnTo>
                    <a:pt x="1357" y="2731"/>
                  </a:lnTo>
                  <a:lnTo>
                    <a:pt x="1353" y="2757"/>
                  </a:lnTo>
                  <a:lnTo>
                    <a:pt x="1347" y="2783"/>
                  </a:lnTo>
                  <a:lnTo>
                    <a:pt x="1340" y="2808"/>
                  </a:lnTo>
                  <a:lnTo>
                    <a:pt x="1333" y="2833"/>
                  </a:lnTo>
                  <a:lnTo>
                    <a:pt x="1324" y="2857"/>
                  </a:lnTo>
                  <a:lnTo>
                    <a:pt x="1314" y="2881"/>
                  </a:lnTo>
                  <a:lnTo>
                    <a:pt x="1302" y="2906"/>
                  </a:lnTo>
                  <a:lnTo>
                    <a:pt x="1289" y="2929"/>
                  </a:lnTo>
                  <a:lnTo>
                    <a:pt x="1276" y="2952"/>
                  </a:lnTo>
                  <a:lnTo>
                    <a:pt x="1262" y="2974"/>
                  </a:lnTo>
                  <a:lnTo>
                    <a:pt x="1246" y="2995"/>
                  </a:lnTo>
                  <a:lnTo>
                    <a:pt x="1230" y="3016"/>
                  </a:lnTo>
                  <a:lnTo>
                    <a:pt x="1213" y="3037"/>
                  </a:lnTo>
                  <a:lnTo>
                    <a:pt x="1194" y="3057"/>
                  </a:lnTo>
                  <a:lnTo>
                    <a:pt x="1175" y="3075"/>
                  </a:lnTo>
                  <a:lnTo>
                    <a:pt x="1153" y="3093"/>
                  </a:lnTo>
                  <a:lnTo>
                    <a:pt x="1132" y="3110"/>
                  </a:lnTo>
                  <a:lnTo>
                    <a:pt x="1109" y="3125"/>
                  </a:lnTo>
                  <a:lnTo>
                    <a:pt x="1086" y="3140"/>
                  </a:lnTo>
                  <a:lnTo>
                    <a:pt x="1061" y="3154"/>
                  </a:lnTo>
                  <a:lnTo>
                    <a:pt x="1036" y="3167"/>
                  </a:lnTo>
                  <a:lnTo>
                    <a:pt x="1008" y="3179"/>
                  </a:lnTo>
                  <a:lnTo>
                    <a:pt x="981" y="3189"/>
                  </a:lnTo>
                  <a:lnTo>
                    <a:pt x="952" y="3198"/>
                  </a:lnTo>
                  <a:lnTo>
                    <a:pt x="923" y="3206"/>
                  </a:lnTo>
                  <a:lnTo>
                    <a:pt x="893" y="3212"/>
                  </a:lnTo>
                  <a:lnTo>
                    <a:pt x="860" y="3217"/>
                  </a:lnTo>
                  <a:lnTo>
                    <a:pt x="828" y="3221"/>
                  </a:lnTo>
                  <a:lnTo>
                    <a:pt x="795" y="3223"/>
                  </a:lnTo>
                  <a:lnTo>
                    <a:pt x="761" y="3223"/>
                  </a:lnTo>
                  <a:lnTo>
                    <a:pt x="761" y="3223"/>
                  </a:lnTo>
                  <a:lnTo>
                    <a:pt x="740" y="3222"/>
                  </a:lnTo>
                  <a:lnTo>
                    <a:pt x="721" y="3220"/>
                  </a:lnTo>
                  <a:lnTo>
                    <a:pt x="701" y="3217"/>
                  </a:lnTo>
                  <a:lnTo>
                    <a:pt x="682" y="3212"/>
                  </a:lnTo>
                  <a:lnTo>
                    <a:pt x="662" y="3207"/>
                  </a:lnTo>
                  <a:lnTo>
                    <a:pt x="643" y="3200"/>
                  </a:lnTo>
                  <a:lnTo>
                    <a:pt x="624" y="3193"/>
                  </a:lnTo>
                  <a:lnTo>
                    <a:pt x="603" y="3185"/>
                  </a:lnTo>
                  <a:lnTo>
                    <a:pt x="584" y="3176"/>
                  </a:lnTo>
                  <a:lnTo>
                    <a:pt x="565" y="3165"/>
                  </a:lnTo>
                  <a:lnTo>
                    <a:pt x="527" y="3144"/>
                  </a:lnTo>
                  <a:lnTo>
                    <a:pt x="488" y="3122"/>
                  </a:lnTo>
                  <a:lnTo>
                    <a:pt x="451" y="3099"/>
                  </a:lnTo>
                  <a:lnTo>
                    <a:pt x="380" y="3054"/>
                  </a:lnTo>
                  <a:lnTo>
                    <a:pt x="345" y="3033"/>
                  </a:lnTo>
                  <a:lnTo>
                    <a:pt x="311" y="3014"/>
                  </a:lnTo>
                  <a:lnTo>
                    <a:pt x="279" y="2997"/>
                  </a:lnTo>
                  <a:lnTo>
                    <a:pt x="263" y="2991"/>
                  </a:lnTo>
                  <a:lnTo>
                    <a:pt x="248" y="2985"/>
                  </a:lnTo>
                  <a:lnTo>
                    <a:pt x="233" y="2980"/>
                  </a:lnTo>
                  <a:lnTo>
                    <a:pt x="217" y="2976"/>
                  </a:lnTo>
                  <a:lnTo>
                    <a:pt x="203" y="2973"/>
                  </a:lnTo>
                  <a:lnTo>
                    <a:pt x="189" y="2972"/>
                  </a:lnTo>
                  <a:lnTo>
                    <a:pt x="176" y="2972"/>
                  </a:lnTo>
                  <a:lnTo>
                    <a:pt x="163" y="2974"/>
                  </a:lnTo>
                  <a:lnTo>
                    <a:pt x="150" y="2977"/>
                  </a:lnTo>
                  <a:lnTo>
                    <a:pt x="138" y="2982"/>
                  </a:lnTo>
                  <a:lnTo>
                    <a:pt x="126" y="2988"/>
                  </a:lnTo>
                  <a:lnTo>
                    <a:pt x="114" y="2996"/>
                  </a:lnTo>
                  <a:lnTo>
                    <a:pt x="103" y="3006"/>
                  </a:lnTo>
                  <a:lnTo>
                    <a:pt x="93" y="3019"/>
                  </a:lnTo>
                  <a:lnTo>
                    <a:pt x="82" y="3034"/>
                  </a:lnTo>
                  <a:lnTo>
                    <a:pt x="73" y="3050"/>
                  </a:lnTo>
                  <a:lnTo>
                    <a:pt x="64" y="3069"/>
                  </a:lnTo>
                  <a:lnTo>
                    <a:pt x="55" y="3090"/>
                  </a:lnTo>
                  <a:lnTo>
                    <a:pt x="47" y="3113"/>
                  </a:lnTo>
                  <a:lnTo>
                    <a:pt x="40" y="3139"/>
                  </a:lnTo>
                  <a:lnTo>
                    <a:pt x="33" y="3168"/>
                  </a:lnTo>
                  <a:lnTo>
                    <a:pt x="27" y="3199"/>
                  </a:lnTo>
                  <a:lnTo>
                    <a:pt x="22" y="3233"/>
                  </a:lnTo>
                  <a:lnTo>
                    <a:pt x="17" y="3270"/>
                  </a:lnTo>
                  <a:lnTo>
                    <a:pt x="12" y="3310"/>
                  </a:lnTo>
                  <a:lnTo>
                    <a:pt x="9" y="3353"/>
                  </a:lnTo>
                  <a:lnTo>
                    <a:pt x="6" y="3399"/>
                  </a:lnTo>
                  <a:lnTo>
                    <a:pt x="3" y="3449"/>
                  </a:lnTo>
                  <a:lnTo>
                    <a:pt x="1" y="3501"/>
                  </a:lnTo>
                  <a:lnTo>
                    <a:pt x="0" y="3556"/>
                  </a:lnTo>
                  <a:lnTo>
                    <a:pt x="0" y="3616"/>
                  </a:lnTo>
                  <a:lnTo>
                    <a:pt x="0" y="3679"/>
                  </a:lnTo>
                  <a:lnTo>
                    <a:pt x="2" y="3746"/>
                  </a:lnTo>
                  <a:lnTo>
                    <a:pt x="3" y="3816"/>
                  </a:lnTo>
                  <a:lnTo>
                    <a:pt x="6" y="3891"/>
                  </a:lnTo>
                  <a:lnTo>
                    <a:pt x="9" y="3968"/>
                  </a:lnTo>
                  <a:lnTo>
                    <a:pt x="18" y="4138"/>
                  </a:lnTo>
                  <a:lnTo>
                    <a:pt x="1045" y="4116"/>
                  </a:lnTo>
                  <a:lnTo>
                    <a:pt x="1045" y="4116"/>
                  </a:lnTo>
                  <a:lnTo>
                    <a:pt x="1065" y="4117"/>
                  </a:lnTo>
                  <a:lnTo>
                    <a:pt x="1084" y="4118"/>
                  </a:lnTo>
                  <a:lnTo>
                    <a:pt x="1104" y="4121"/>
                  </a:lnTo>
                  <a:lnTo>
                    <a:pt x="1123" y="4124"/>
                  </a:lnTo>
                  <a:lnTo>
                    <a:pt x="1142" y="4128"/>
                  </a:lnTo>
                  <a:lnTo>
                    <a:pt x="1161" y="4133"/>
                  </a:lnTo>
                  <a:lnTo>
                    <a:pt x="1179" y="4140"/>
                  </a:lnTo>
                  <a:lnTo>
                    <a:pt x="1196" y="4147"/>
                  </a:lnTo>
                  <a:lnTo>
                    <a:pt x="1212" y="4156"/>
                  </a:lnTo>
                  <a:lnTo>
                    <a:pt x="1227" y="4166"/>
                  </a:lnTo>
                  <a:lnTo>
                    <a:pt x="1242" y="4177"/>
                  </a:lnTo>
                  <a:lnTo>
                    <a:pt x="1255" y="4189"/>
                  </a:lnTo>
                  <a:lnTo>
                    <a:pt x="1267" y="4203"/>
                  </a:lnTo>
                  <a:lnTo>
                    <a:pt x="1277" y="4218"/>
                  </a:lnTo>
                  <a:lnTo>
                    <a:pt x="1287" y="4235"/>
                  </a:lnTo>
                  <a:lnTo>
                    <a:pt x="1296" y="4254"/>
                  </a:lnTo>
                  <a:lnTo>
                    <a:pt x="1296" y="4254"/>
                  </a:lnTo>
                  <a:lnTo>
                    <a:pt x="1301" y="4269"/>
                  </a:lnTo>
                  <a:lnTo>
                    <a:pt x="1305" y="4284"/>
                  </a:lnTo>
                  <a:lnTo>
                    <a:pt x="1307" y="4298"/>
                  </a:lnTo>
                  <a:lnTo>
                    <a:pt x="1308" y="4311"/>
                  </a:lnTo>
                  <a:lnTo>
                    <a:pt x="1308" y="4324"/>
                  </a:lnTo>
                  <a:lnTo>
                    <a:pt x="1306" y="4336"/>
                  </a:lnTo>
                  <a:lnTo>
                    <a:pt x="1303" y="4348"/>
                  </a:lnTo>
                  <a:lnTo>
                    <a:pt x="1298" y="4359"/>
                  </a:lnTo>
                  <a:lnTo>
                    <a:pt x="1291" y="4372"/>
                  </a:lnTo>
                  <a:lnTo>
                    <a:pt x="1285" y="4385"/>
                  </a:lnTo>
                  <a:lnTo>
                    <a:pt x="1277" y="4397"/>
                  </a:lnTo>
                  <a:lnTo>
                    <a:pt x="1267" y="4410"/>
                  </a:lnTo>
                  <a:lnTo>
                    <a:pt x="1246" y="4439"/>
                  </a:lnTo>
                  <a:lnTo>
                    <a:pt x="1221" y="4472"/>
                  </a:lnTo>
                  <a:lnTo>
                    <a:pt x="1221" y="4472"/>
                  </a:lnTo>
                  <a:lnTo>
                    <a:pt x="1190" y="4516"/>
                  </a:lnTo>
                  <a:lnTo>
                    <a:pt x="1155" y="4562"/>
                  </a:lnTo>
                  <a:lnTo>
                    <a:pt x="1121" y="4612"/>
                  </a:lnTo>
                  <a:lnTo>
                    <a:pt x="1105" y="4638"/>
                  </a:lnTo>
                  <a:lnTo>
                    <a:pt x="1089" y="4665"/>
                  </a:lnTo>
                  <a:lnTo>
                    <a:pt x="1074" y="4691"/>
                  </a:lnTo>
                  <a:lnTo>
                    <a:pt x="1060" y="4718"/>
                  </a:lnTo>
                  <a:lnTo>
                    <a:pt x="1047" y="4745"/>
                  </a:lnTo>
                  <a:lnTo>
                    <a:pt x="1035" y="4774"/>
                  </a:lnTo>
                  <a:lnTo>
                    <a:pt x="1024" y="4801"/>
                  </a:lnTo>
                  <a:lnTo>
                    <a:pt x="1015" y="4828"/>
                  </a:lnTo>
                  <a:lnTo>
                    <a:pt x="1008" y="4855"/>
                  </a:lnTo>
                  <a:lnTo>
                    <a:pt x="1004" y="4882"/>
                  </a:lnTo>
                  <a:lnTo>
                    <a:pt x="1004" y="4882"/>
                  </a:lnTo>
                  <a:lnTo>
                    <a:pt x="1001" y="4908"/>
                  </a:lnTo>
                  <a:lnTo>
                    <a:pt x="1000" y="4932"/>
                  </a:lnTo>
                  <a:lnTo>
                    <a:pt x="1001" y="4956"/>
                  </a:lnTo>
                  <a:lnTo>
                    <a:pt x="1003" y="4978"/>
                  </a:lnTo>
                  <a:lnTo>
                    <a:pt x="1006" y="5000"/>
                  </a:lnTo>
                  <a:lnTo>
                    <a:pt x="1010" y="5021"/>
                  </a:lnTo>
                  <a:lnTo>
                    <a:pt x="1016" y="5042"/>
                  </a:lnTo>
                  <a:lnTo>
                    <a:pt x="1023" y="5061"/>
                  </a:lnTo>
                  <a:lnTo>
                    <a:pt x="1032" y="5079"/>
                  </a:lnTo>
                  <a:lnTo>
                    <a:pt x="1041" y="5097"/>
                  </a:lnTo>
                  <a:lnTo>
                    <a:pt x="1051" y="5114"/>
                  </a:lnTo>
                  <a:lnTo>
                    <a:pt x="1062" y="5130"/>
                  </a:lnTo>
                  <a:lnTo>
                    <a:pt x="1074" y="5145"/>
                  </a:lnTo>
                  <a:lnTo>
                    <a:pt x="1087" y="5160"/>
                  </a:lnTo>
                  <a:lnTo>
                    <a:pt x="1101" y="5175"/>
                  </a:lnTo>
                  <a:lnTo>
                    <a:pt x="1116" y="5187"/>
                  </a:lnTo>
                  <a:lnTo>
                    <a:pt x="1132" y="5200"/>
                  </a:lnTo>
                  <a:lnTo>
                    <a:pt x="1148" y="5211"/>
                  </a:lnTo>
                  <a:lnTo>
                    <a:pt x="1166" y="5221"/>
                  </a:lnTo>
                  <a:lnTo>
                    <a:pt x="1184" y="5231"/>
                  </a:lnTo>
                  <a:lnTo>
                    <a:pt x="1202" y="5240"/>
                  </a:lnTo>
                  <a:lnTo>
                    <a:pt x="1221" y="5248"/>
                  </a:lnTo>
                  <a:lnTo>
                    <a:pt x="1240" y="5256"/>
                  </a:lnTo>
                  <a:lnTo>
                    <a:pt x="1260" y="5263"/>
                  </a:lnTo>
                  <a:lnTo>
                    <a:pt x="1280" y="5268"/>
                  </a:lnTo>
                  <a:lnTo>
                    <a:pt x="1301" y="5273"/>
                  </a:lnTo>
                  <a:lnTo>
                    <a:pt x="1322" y="5278"/>
                  </a:lnTo>
                  <a:lnTo>
                    <a:pt x="1343" y="5281"/>
                  </a:lnTo>
                  <a:lnTo>
                    <a:pt x="1365" y="5284"/>
                  </a:lnTo>
                  <a:lnTo>
                    <a:pt x="1386" y="5286"/>
                  </a:lnTo>
                  <a:lnTo>
                    <a:pt x="1408" y="5287"/>
                  </a:lnTo>
                  <a:lnTo>
                    <a:pt x="1431" y="5288"/>
                  </a:lnTo>
                  <a:lnTo>
                    <a:pt x="1452" y="5287"/>
                  </a:lnTo>
                  <a:lnTo>
                    <a:pt x="1474" y="5286"/>
                  </a:lnTo>
                  <a:lnTo>
                    <a:pt x="1496" y="5284"/>
                  </a:lnTo>
                  <a:lnTo>
                    <a:pt x="1518" y="5282"/>
                  </a:lnTo>
                  <a:lnTo>
                    <a:pt x="1539" y="5278"/>
                  </a:lnTo>
                  <a:lnTo>
                    <a:pt x="1561" y="5274"/>
                  </a:lnTo>
                  <a:lnTo>
                    <a:pt x="1582" y="5269"/>
                  </a:lnTo>
                  <a:lnTo>
                    <a:pt x="1603" y="5263"/>
                  </a:lnTo>
                  <a:lnTo>
                    <a:pt x="1624" y="5257"/>
                  </a:lnTo>
                  <a:lnTo>
                    <a:pt x="1644" y="5250"/>
                  </a:lnTo>
                  <a:lnTo>
                    <a:pt x="1663" y="5242"/>
                  </a:lnTo>
                  <a:lnTo>
                    <a:pt x="1682" y="5233"/>
                  </a:lnTo>
                  <a:lnTo>
                    <a:pt x="1702" y="5224"/>
                  </a:lnTo>
                  <a:lnTo>
                    <a:pt x="1720" y="5213"/>
                  </a:lnTo>
                  <a:lnTo>
                    <a:pt x="1738" y="5202"/>
                  </a:lnTo>
                  <a:lnTo>
                    <a:pt x="1755" y="5191"/>
                  </a:lnTo>
                  <a:lnTo>
                    <a:pt x="1771" y="5178"/>
                  </a:lnTo>
                  <a:lnTo>
                    <a:pt x="1786" y="5164"/>
                  </a:lnTo>
                  <a:lnTo>
                    <a:pt x="1801" y="5150"/>
                  </a:lnTo>
                  <a:lnTo>
                    <a:pt x="1814" y="5135"/>
                  </a:lnTo>
                  <a:lnTo>
                    <a:pt x="1827" y="5120"/>
                  </a:lnTo>
                  <a:lnTo>
                    <a:pt x="1840" y="5103"/>
                  </a:lnTo>
                  <a:lnTo>
                    <a:pt x="1851" y="5086"/>
                  </a:lnTo>
                  <a:lnTo>
                    <a:pt x="1861" y="5068"/>
                  </a:lnTo>
                  <a:lnTo>
                    <a:pt x="1870" y="5050"/>
                  </a:lnTo>
                  <a:lnTo>
                    <a:pt x="1878" y="5030"/>
                  </a:lnTo>
                  <a:lnTo>
                    <a:pt x="1884" y="5010"/>
                  </a:lnTo>
                  <a:lnTo>
                    <a:pt x="1890" y="4989"/>
                  </a:lnTo>
                  <a:lnTo>
                    <a:pt x="1894" y="4968"/>
                  </a:lnTo>
                  <a:lnTo>
                    <a:pt x="1897" y="4945"/>
                  </a:lnTo>
                  <a:lnTo>
                    <a:pt x="1898" y="4922"/>
                  </a:lnTo>
                  <a:lnTo>
                    <a:pt x="1898" y="4898"/>
                  </a:lnTo>
                  <a:lnTo>
                    <a:pt x="1898" y="4898"/>
                  </a:lnTo>
                  <a:lnTo>
                    <a:pt x="1898" y="4878"/>
                  </a:lnTo>
                  <a:lnTo>
                    <a:pt x="1896" y="4858"/>
                  </a:lnTo>
                  <a:lnTo>
                    <a:pt x="1892" y="4818"/>
                  </a:lnTo>
                  <a:lnTo>
                    <a:pt x="1885" y="4778"/>
                  </a:lnTo>
                  <a:lnTo>
                    <a:pt x="1877" y="4737"/>
                  </a:lnTo>
                  <a:lnTo>
                    <a:pt x="1867" y="4698"/>
                  </a:lnTo>
                  <a:lnTo>
                    <a:pt x="1857" y="4658"/>
                  </a:lnTo>
                  <a:lnTo>
                    <a:pt x="1845" y="4618"/>
                  </a:lnTo>
                  <a:lnTo>
                    <a:pt x="1834" y="4579"/>
                  </a:lnTo>
                  <a:lnTo>
                    <a:pt x="1808" y="4503"/>
                  </a:lnTo>
                  <a:lnTo>
                    <a:pt x="1786" y="4430"/>
                  </a:lnTo>
                  <a:lnTo>
                    <a:pt x="1776" y="4396"/>
                  </a:lnTo>
                  <a:lnTo>
                    <a:pt x="1768" y="4361"/>
                  </a:lnTo>
                  <a:lnTo>
                    <a:pt x="1761" y="4329"/>
                  </a:lnTo>
                  <a:lnTo>
                    <a:pt x="1756" y="4298"/>
                  </a:lnTo>
                  <a:lnTo>
                    <a:pt x="1756" y="4298"/>
                  </a:lnTo>
                  <a:lnTo>
                    <a:pt x="1754" y="4282"/>
                  </a:lnTo>
                  <a:lnTo>
                    <a:pt x="1753" y="4267"/>
                  </a:lnTo>
                  <a:lnTo>
                    <a:pt x="1754" y="4253"/>
                  </a:lnTo>
                  <a:lnTo>
                    <a:pt x="1756" y="4241"/>
                  </a:lnTo>
                  <a:lnTo>
                    <a:pt x="1760" y="4228"/>
                  </a:lnTo>
                  <a:lnTo>
                    <a:pt x="1765" y="4217"/>
                  </a:lnTo>
                  <a:lnTo>
                    <a:pt x="1772" y="4207"/>
                  </a:lnTo>
                  <a:lnTo>
                    <a:pt x="1780" y="4197"/>
                  </a:lnTo>
                  <a:lnTo>
                    <a:pt x="1790" y="4189"/>
                  </a:lnTo>
                  <a:lnTo>
                    <a:pt x="1801" y="4181"/>
                  </a:lnTo>
                  <a:lnTo>
                    <a:pt x="1814" y="4174"/>
                  </a:lnTo>
                  <a:lnTo>
                    <a:pt x="1830" y="4168"/>
                  </a:lnTo>
                  <a:lnTo>
                    <a:pt x="1847" y="4162"/>
                  </a:lnTo>
                  <a:lnTo>
                    <a:pt x="1865" y="4157"/>
                  </a:lnTo>
                  <a:lnTo>
                    <a:pt x="1886" y="4153"/>
                  </a:lnTo>
                  <a:lnTo>
                    <a:pt x="1908" y="4149"/>
                  </a:lnTo>
                  <a:lnTo>
                    <a:pt x="1908" y="4149"/>
                  </a:lnTo>
                  <a:lnTo>
                    <a:pt x="1943" y="4145"/>
                  </a:lnTo>
                  <a:lnTo>
                    <a:pt x="1987" y="4142"/>
                  </a:lnTo>
                  <a:lnTo>
                    <a:pt x="2038" y="4140"/>
                  </a:lnTo>
                  <a:lnTo>
                    <a:pt x="2098" y="4138"/>
                  </a:lnTo>
                  <a:lnTo>
                    <a:pt x="2161" y="4137"/>
                  </a:lnTo>
                  <a:lnTo>
                    <a:pt x="2231" y="4137"/>
                  </a:lnTo>
                  <a:lnTo>
                    <a:pt x="2378" y="4138"/>
                  </a:lnTo>
                  <a:lnTo>
                    <a:pt x="2531" y="4140"/>
                  </a:lnTo>
                  <a:lnTo>
                    <a:pt x="2682" y="4142"/>
                  </a:lnTo>
                  <a:lnTo>
                    <a:pt x="2821" y="4145"/>
                  </a:lnTo>
                  <a:lnTo>
                    <a:pt x="2941" y="4146"/>
                  </a:lnTo>
                  <a:lnTo>
                    <a:pt x="2941" y="414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: Shape 35"/>
            <p:cNvSpPr>
              <a:spLocks/>
            </p:cNvSpPr>
            <p:nvPr/>
          </p:nvSpPr>
          <p:spPr bwMode="auto">
            <a:xfrm>
              <a:off x="4900280" y="2546690"/>
              <a:ext cx="616115" cy="1132856"/>
            </a:xfrm>
            <a:custGeom>
              <a:avLst/>
              <a:gdLst>
                <a:gd name="T0" fmla="*/ 624 w 2944"/>
                <a:gd name="T1" fmla="*/ 4028 h 5417"/>
                <a:gd name="T2" fmla="*/ 1174 w 2944"/>
                <a:gd name="T3" fmla="*/ 4062 h 5417"/>
                <a:gd name="T4" fmla="*/ 1279 w 2944"/>
                <a:gd name="T5" fmla="*/ 4123 h 5417"/>
                <a:gd name="T6" fmla="*/ 1275 w 2944"/>
                <a:gd name="T7" fmla="*/ 4252 h 5417"/>
                <a:gd name="T8" fmla="*/ 1083 w 2944"/>
                <a:gd name="T9" fmla="*/ 4663 h 5417"/>
                <a:gd name="T10" fmla="*/ 1039 w 2944"/>
                <a:gd name="T11" fmla="*/ 4963 h 5417"/>
                <a:gd name="T12" fmla="*/ 1114 w 2944"/>
                <a:gd name="T13" fmla="*/ 5218 h 5417"/>
                <a:gd name="T14" fmla="*/ 1308 w 2944"/>
                <a:gd name="T15" fmla="*/ 5380 h 5417"/>
                <a:gd name="T16" fmla="*/ 1560 w 2944"/>
                <a:gd name="T17" fmla="*/ 5414 h 5417"/>
                <a:gd name="T18" fmla="*/ 1809 w 2944"/>
                <a:gd name="T19" fmla="*/ 5335 h 5417"/>
                <a:gd name="T20" fmla="*/ 1998 w 2944"/>
                <a:gd name="T21" fmla="*/ 5153 h 5417"/>
                <a:gd name="T22" fmla="*/ 2067 w 2944"/>
                <a:gd name="T23" fmla="*/ 4886 h 5417"/>
                <a:gd name="T24" fmla="*/ 1970 w 2944"/>
                <a:gd name="T25" fmla="*/ 4576 h 5417"/>
                <a:gd name="T26" fmla="*/ 1826 w 2944"/>
                <a:gd name="T27" fmla="*/ 4203 h 5417"/>
                <a:gd name="T28" fmla="*/ 1868 w 2944"/>
                <a:gd name="T29" fmla="*/ 4088 h 5417"/>
                <a:gd name="T30" fmla="*/ 2003 w 2944"/>
                <a:gd name="T31" fmla="*/ 4036 h 5417"/>
                <a:gd name="T32" fmla="*/ 2924 w 2944"/>
                <a:gd name="T33" fmla="*/ 3924 h 5417"/>
                <a:gd name="T34" fmla="*/ 2904 w 2944"/>
                <a:gd name="T35" fmla="*/ 2943 h 5417"/>
                <a:gd name="T36" fmla="*/ 2852 w 2944"/>
                <a:gd name="T37" fmla="*/ 2849 h 5417"/>
                <a:gd name="T38" fmla="*/ 2693 w 2944"/>
                <a:gd name="T39" fmla="*/ 2878 h 5417"/>
                <a:gd name="T40" fmla="*/ 2323 w 2944"/>
                <a:gd name="T41" fmla="*/ 3032 h 5417"/>
                <a:gd name="T42" fmla="*/ 2069 w 2944"/>
                <a:gd name="T43" fmla="*/ 2989 h 5417"/>
                <a:gd name="T44" fmla="*/ 1892 w 2944"/>
                <a:gd name="T45" fmla="*/ 2822 h 5417"/>
                <a:gd name="T46" fmla="*/ 1826 w 2944"/>
                <a:gd name="T47" fmla="*/ 2585 h 5417"/>
                <a:gd name="T48" fmla="*/ 1865 w 2944"/>
                <a:gd name="T49" fmla="*/ 2336 h 5417"/>
                <a:gd name="T50" fmla="*/ 2002 w 2944"/>
                <a:gd name="T51" fmla="*/ 2133 h 5417"/>
                <a:gd name="T52" fmla="*/ 2232 w 2944"/>
                <a:gd name="T53" fmla="*/ 2031 h 5417"/>
                <a:gd name="T54" fmla="*/ 2488 w 2944"/>
                <a:gd name="T55" fmla="*/ 2063 h 5417"/>
                <a:gd name="T56" fmla="*/ 2740 w 2944"/>
                <a:gd name="T57" fmla="*/ 2227 h 5417"/>
                <a:gd name="T58" fmla="*/ 2855 w 2944"/>
                <a:gd name="T59" fmla="*/ 2256 h 5417"/>
                <a:gd name="T60" fmla="*/ 2923 w 2944"/>
                <a:gd name="T61" fmla="*/ 2116 h 5417"/>
                <a:gd name="T62" fmla="*/ 2934 w 2944"/>
                <a:gd name="T63" fmla="*/ 1470 h 5417"/>
                <a:gd name="T64" fmla="*/ 2067 w 2944"/>
                <a:gd name="T65" fmla="*/ 1095 h 5417"/>
                <a:gd name="T66" fmla="*/ 1782 w 2944"/>
                <a:gd name="T67" fmla="*/ 1051 h 5417"/>
                <a:gd name="T68" fmla="*/ 1722 w 2944"/>
                <a:gd name="T69" fmla="*/ 973 h 5417"/>
                <a:gd name="T70" fmla="*/ 1793 w 2944"/>
                <a:gd name="T71" fmla="*/ 741 h 5417"/>
                <a:gd name="T72" fmla="*/ 1914 w 2944"/>
                <a:gd name="T73" fmla="*/ 420 h 5417"/>
                <a:gd name="T74" fmla="*/ 1863 w 2944"/>
                <a:gd name="T75" fmla="*/ 196 h 5417"/>
                <a:gd name="T76" fmla="*/ 1704 w 2944"/>
                <a:gd name="T77" fmla="*/ 48 h 5417"/>
                <a:gd name="T78" fmla="*/ 1486 w 2944"/>
                <a:gd name="T79" fmla="*/ 0 h 5417"/>
                <a:gd name="T80" fmla="*/ 1263 w 2944"/>
                <a:gd name="T81" fmla="*/ 44 h 5417"/>
                <a:gd name="T82" fmla="*/ 1086 w 2944"/>
                <a:gd name="T83" fmla="*/ 175 h 5417"/>
                <a:gd name="T84" fmla="*/ 1006 w 2944"/>
                <a:gd name="T85" fmla="*/ 386 h 5417"/>
                <a:gd name="T86" fmla="*/ 1050 w 2944"/>
                <a:gd name="T87" fmla="*/ 624 h 5417"/>
                <a:gd name="T88" fmla="*/ 1211 w 2944"/>
                <a:gd name="T89" fmla="*/ 866 h 5417"/>
                <a:gd name="T90" fmla="*/ 1233 w 2944"/>
                <a:gd name="T91" fmla="*/ 995 h 5417"/>
                <a:gd name="T92" fmla="*/ 1135 w 2944"/>
                <a:gd name="T93" fmla="*/ 1082 h 5417"/>
                <a:gd name="T94" fmla="*/ 761 w 2944"/>
                <a:gd name="T95" fmla="*/ 1137 h 5417"/>
                <a:gd name="T96" fmla="*/ 0 w 2944"/>
                <a:gd name="T97" fmla="*/ 1573 h 5417"/>
                <a:gd name="T98" fmla="*/ 41 w 2944"/>
                <a:gd name="T99" fmla="*/ 2149 h 5417"/>
                <a:gd name="T100" fmla="*/ 117 w 2944"/>
                <a:gd name="T101" fmla="*/ 2260 h 5417"/>
                <a:gd name="T102" fmla="*/ 239 w 2944"/>
                <a:gd name="T103" fmla="*/ 2218 h 5417"/>
                <a:gd name="T104" fmla="*/ 500 w 2944"/>
                <a:gd name="T105" fmla="*/ 2056 h 5417"/>
                <a:gd name="T106" fmla="*/ 760 w 2944"/>
                <a:gd name="T107" fmla="*/ 2035 h 5417"/>
                <a:gd name="T108" fmla="*/ 981 w 2944"/>
                <a:gd name="T109" fmla="*/ 2149 h 5417"/>
                <a:gd name="T110" fmla="*/ 1109 w 2944"/>
                <a:gd name="T111" fmla="*/ 2361 h 5417"/>
                <a:gd name="T112" fmla="*/ 1137 w 2944"/>
                <a:gd name="T113" fmla="*/ 2611 h 5417"/>
                <a:gd name="T114" fmla="*/ 1060 w 2944"/>
                <a:gd name="T115" fmla="*/ 2844 h 5417"/>
                <a:gd name="T116" fmla="*/ 872 w 2944"/>
                <a:gd name="T117" fmla="*/ 3001 h 5417"/>
                <a:gd name="T118" fmla="*/ 617 w 2944"/>
                <a:gd name="T119" fmla="*/ 3028 h 5417"/>
                <a:gd name="T120" fmla="*/ 252 w 2944"/>
                <a:gd name="T121" fmla="*/ 2870 h 5417"/>
                <a:gd name="T122" fmla="*/ 108 w 2944"/>
                <a:gd name="T123" fmla="*/ 2853 h 5417"/>
                <a:gd name="T124" fmla="*/ 61 w 2944"/>
                <a:gd name="T125" fmla="*/ 2949 h 5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44" h="5417">
                  <a:moveTo>
                    <a:pt x="40" y="3314"/>
                  </a:moveTo>
                  <a:lnTo>
                    <a:pt x="40" y="3314"/>
                  </a:lnTo>
                  <a:lnTo>
                    <a:pt x="38" y="3481"/>
                  </a:lnTo>
                  <a:lnTo>
                    <a:pt x="38" y="3661"/>
                  </a:lnTo>
                  <a:lnTo>
                    <a:pt x="40" y="3852"/>
                  </a:lnTo>
                  <a:lnTo>
                    <a:pt x="43" y="4045"/>
                  </a:lnTo>
                  <a:lnTo>
                    <a:pt x="43" y="4045"/>
                  </a:lnTo>
                  <a:lnTo>
                    <a:pt x="206" y="4039"/>
                  </a:lnTo>
                  <a:lnTo>
                    <a:pt x="374" y="4034"/>
                  </a:lnTo>
                  <a:lnTo>
                    <a:pt x="541" y="4030"/>
                  </a:lnTo>
                  <a:lnTo>
                    <a:pt x="624" y="4028"/>
                  </a:lnTo>
                  <a:lnTo>
                    <a:pt x="703" y="4028"/>
                  </a:lnTo>
                  <a:lnTo>
                    <a:pt x="781" y="4028"/>
                  </a:lnTo>
                  <a:lnTo>
                    <a:pt x="854" y="4029"/>
                  </a:lnTo>
                  <a:lnTo>
                    <a:pt x="925" y="4032"/>
                  </a:lnTo>
                  <a:lnTo>
                    <a:pt x="989" y="4036"/>
                  </a:lnTo>
                  <a:lnTo>
                    <a:pt x="1050" y="4041"/>
                  </a:lnTo>
                  <a:lnTo>
                    <a:pt x="1078" y="4044"/>
                  </a:lnTo>
                  <a:lnTo>
                    <a:pt x="1104" y="4048"/>
                  </a:lnTo>
                  <a:lnTo>
                    <a:pt x="1129" y="4052"/>
                  </a:lnTo>
                  <a:lnTo>
                    <a:pt x="1153" y="4057"/>
                  </a:lnTo>
                  <a:lnTo>
                    <a:pt x="1174" y="4062"/>
                  </a:lnTo>
                  <a:lnTo>
                    <a:pt x="1193" y="4067"/>
                  </a:lnTo>
                  <a:lnTo>
                    <a:pt x="1193" y="4067"/>
                  </a:lnTo>
                  <a:lnTo>
                    <a:pt x="1207" y="4072"/>
                  </a:lnTo>
                  <a:lnTo>
                    <a:pt x="1220" y="4077"/>
                  </a:lnTo>
                  <a:lnTo>
                    <a:pt x="1232" y="4082"/>
                  </a:lnTo>
                  <a:lnTo>
                    <a:pt x="1242" y="4088"/>
                  </a:lnTo>
                  <a:lnTo>
                    <a:pt x="1251" y="4095"/>
                  </a:lnTo>
                  <a:lnTo>
                    <a:pt x="1260" y="4102"/>
                  </a:lnTo>
                  <a:lnTo>
                    <a:pt x="1267" y="4109"/>
                  </a:lnTo>
                  <a:lnTo>
                    <a:pt x="1273" y="4116"/>
                  </a:lnTo>
                  <a:lnTo>
                    <a:pt x="1279" y="4123"/>
                  </a:lnTo>
                  <a:lnTo>
                    <a:pt x="1284" y="4131"/>
                  </a:lnTo>
                  <a:lnTo>
                    <a:pt x="1288" y="4139"/>
                  </a:lnTo>
                  <a:lnTo>
                    <a:pt x="1290" y="4148"/>
                  </a:lnTo>
                  <a:lnTo>
                    <a:pt x="1292" y="4157"/>
                  </a:lnTo>
                  <a:lnTo>
                    <a:pt x="1293" y="4166"/>
                  </a:lnTo>
                  <a:lnTo>
                    <a:pt x="1293" y="4175"/>
                  </a:lnTo>
                  <a:lnTo>
                    <a:pt x="1293" y="4185"/>
                  </a:lnTo>
                  <a:lnTo>
                    <a:pt x="1292" y="4195"/>
                  </a:lnTo>
                  <a:lnTo>
                    <a:pt x="1290" y="4206"/>
                  </a:lnTo>
                  <a:lnTo>
                    <a:pt x="1284" y="4227"/>
                  </a:lnTo>
                  <a:lnTo>
                    <a:pt x="1275" y="4252"/>
                  </a:lnTo>
                  <a:lnTo>
                    <a:pt x="1265" y="4276"/>
                  </a:lnTo>
                  <a:lnTo>
                    <a:pt x="1254" y="4301"/>
                  </a:lnTo>
                  <a:lnTo>
                    <a:pt x="1241" y="4328"/>
                  </a:lnTo>
                  <a:lnTo>
                    <a:pt x="1211" y="4386"/>
                  </a:lnTo>
                  <a:lnTo>
                    <a:pt x="1178" y="4448"/>
                  </a:lnTo>
                  <a:lnTo>
                    <a:pt x="1162" y="4481"/>
                  </a:lnTo>
                  <a:lnTo>
                    <a:pt x="1144" y="4516"/>
                  </a:lnTo>
                  <a:lnTo>
                    <a:pt x="1127" y="4551"/>
                  </a:lnTo>
                  <a:lnTo>
                    <a:pt x="1112" y="4587"/>
                  </a:lnTo>
                  <a:lnTo>
                    <a:pt x="1097" y="4624"/>
                  </a:lnTo>
                  <a:lnTo>
                    <a:pt x="1083" y="4663"/>
                  </a:lnTo>
                  <a:lnTo>
                    <a:pt x="1071" y="4703"/>
                  </a:lnTo>
                  <a:lnTo>
                    <a:pt x="1060" y="4743"/>
                  </a:lnTo>
                  <a:lnTo>
                    <a:pt x="1051" y="4786"/>
                  </a:lnTo>
                  <a:lnTo>
                    <a:pt x="1047" y="4807"/>
                  </a:lnTo>
                  <a:lnTo>
                    <a:pt x="1044" y="4828"/>
                  </a:lnTo>
                  <a:lnTo>
                    <a:pt x="1042" y="4850"/>
                  </a:lnTo>
                  <a:lnTo>
                    <a:pt x="1040" y="4872"/>
                  </a:lnTo>
                  <a:lnTo>
                    <a:pt x="1039" y="4894"/>
                  </a:lnTo>
                  <a:lnTo>
                    <a:pt x="1038" y="4918"/>
                  </a:lnTo>
                  <a:lnTo>
                    <a:pt x="1038" y="4940"/>
                  </a:lnTo>
                  <a:lnTo>
                    <a:pt x="1039" y="4963"/>
                  </a:lnTo>
                  <a:lnTo>
                    <a:pt x="1041" y="4986"/>
                  </a:lnTo>
                  <a:lnTo>
                    <a:pt x="1044" y="5010"/>
                  </a:lnTo>
                  <a:lnTo>
                    <a:pt x="1044" y="5010"/>
                  </a:lnTo>
                  <a:lnTo>
                    <a:pt x="1049" y="5041"/>
                  </a:lnTo>
                  <a:lnTo>
                    <a:pt x="1054" y="5070"/>
                  </a:lnTo>
                  <a:lnTo>
                    <a:pt x="1062" y="5097"/>
                  </a:lnTo>
                  <a:lnTo>
                    <a:pt x="1070" y="5123"/>
                  </a:lnTo>
                  <a:lnTo>
                    <a:pt x="1079" y="5149"/>
                  </a:lnTo>
                  <a:lnTo>
                    <a:pt x="1090" y="5173"/>
                  </a:lnTo>
                  <a:lnTo>
                    <a:pt x="1102" y="5196"/>
                  </a:lnTo>
                  <a:lnTo>
                    <a:pt x="1114" y="5218"/>
                  </a:lnTo>
                  <a:lnTo>
                    <a:pt x="1128" y="5238"/>
                  </a:lnTo>
                  <a:lnTo>
                    <a:pt x="1142" y="5257"/>
                  </a:lnTo>
                  <a:lnTo>
                    <a:pt x="1159" y="5275"/>
                  </a:lnTo>
                  <a:lnTo>
                    <a:pt x="1175" y="5292"/>
                  </a:lnTo>
                  <a:lnTo>
                    <a:pt x="1192" y="5309"/>
                  </a:lnTo>
                  <a:lnTo>
                    <a:pt x="1209" y="5324"/>
                  </a:lnTo>
                  <a:lnTo>
                    <a:pt x="1228" y="5337"/>
                  </a:lnTo>
                  <a:lnTo>
                    <a:pt x="1247" y="5350"/>
                  </a:lnTo>
                  <a:lnTo>
                    <a:pt x="1266" y="5361"/>
                  </a:lnTo>
                  <a:lnTo>
                    <a:pt x="1288" y="5371"/>
                  </a:lnTo>
                  <a:lnTo>
                    <a:pt x="1308" y="5380"/>
                  </a:lnTo>
                  <a:lnTo>
                    <a:pt x="1329" y="5389"/>
                  </a:lnTo>
                  <a:lnTo>
                    <a:pt x="1351" y="5396"/>
                  </a:lnTo>
                  <a:lnTo>
                    <a:pt x="1373" y="5402"/>
                  </a:lnTo>
                  <a:lnTo>
                    <a:pt x="1395" y="5407"/>
                  </a:lnTo>
                  <a:lnTo>
                    <a:pt x="1419" y="5411"/>
                  </a:lnTo>
                  <a:lnTo>
                    <a:pt x="1442" y="5414"/>
                  </a:lnTo>
                  <a:lnTo>
                    <a:pt x="1465" y="5416"/>
                  </a:lnTo>
                  <a:lnTo>
                    <a:pt x="1488" y="5417"/>
                  </a:lnTo>
                  <a:lnTo>
                    <a:pt x="1512" y="5417"/>
                  </a:lnTo>
                  <a:lnTo>
                    <a:pt x="1535" y="5416"/>
                  </a:lnTo>
                  <a:lnTo>
                    <a:pt x="1560" y="5414"/>
                  </a:lnTo>
                  <a:lnTo>
                    <a:pt x="1583" y="5412"/>
                  </a:lnTo>
                  <a:lnTo>
                    <a:pt x="1607" y="5408"/>
                  </a:lnTo>
                  <a:lnTo>
                    <a:pt x="1630" y="5403"/>
                  </a:lnTo>
                  <a:lnTo>
                    <a:pt x="1653" y="5398"/>
                  </a:lnTo>
                  <a:lnTo>
                    <a:pt x="1676" y="5391"/>
                  </a:lnTo>
                  <a:lnTo>
                    <a:pt x="1700" y="5384"/>
                  </a:lnTo>
                  <a:lnTo>
                    <a:pt x="1722" y="5376"/>
                  </a:lnTo>
                  <a:lnTo>
                    <a:pt x="1744" y="5367"/>
                  </a:lnTo>
                  <a:lnTo>
                    <a:pt x="1766" y="5357"/>
                  </a:lnTo>
                  <a:lnTo>
                    <a:pt x="1788" y="5346"/>
                  </a:lnTo>
                  <a:lnTo>
                    <a:pt x="1809" y="5335"/>
                  </a:lnTo>
                  <a:lnTo>
                    <a:pt x="1830" y="5322"/>
                  </a:lnTo>
                  <a:lnTo>
                    <a:pt x="1850" y="5309"/>
                  </a:lnTo>
                  <a:lnTo>
                    <a:pt x="1869" y="5294"/>
                  </a:lnTo>
                  <a:lnTo>
                    <a:pt x="1888" y="5279"/>
                  </a:lnTo>
                  <a:lnTo>
                    <a:pt x="1906" y="5264"/>
                  </a:lnTo>
                  <a:lnTo>
                    <a:pt x="1923" y="5247"/>
                  </a:lnTo>
                  <a:lnTo>
                    <a:pt x="1940" y="5230"/>
                  </a:lnTo>
                  <a:lnTo>
                    <a:pt x="1956" y="5212"/>
                  </a:lnTo>
                  <a:lnTo>
                    <a:pt x="1971" y="5194"/>
                  </a:lnTo>
                  <a:lnTo>
                    <a:pt x="1985" y="5174"/>
                  </a:lnTo>
                  <a:lnTo>
                    <a:pt x="1998" y="5153"/>
                  </a:lnTo>
                  <a:lnTo>
                    <a:pt x="2010" y="5132"/>
                  </a:lnTo>
                  <a:lnTo>
                    <a:pt x="2021" y="5111"/>
                  </a:lnTo>
                  <a:lnTo>
                    <a:pt x="2031" y="5089"/>
                  </a:lnTo>
                  <a:lnTo>
                    <a:pt x="2040" y="5066"/>
                  </a:lnTo>
                  <a:lnTo>
                    <a:pt x="2048" y="5043"/>
                  </a:lnTo>
                  <a:lnTo>
                    <a:pt x="2054" y="5017"/>
                  </a:lnTo>
                  <a:lnTo>
                    <a:pt x="2059" y="4993"/>
                  </a:lnTo>
                  <a:lnTo>
                    <a:pt x="2063" y="4967"/>
                  </a:lnTo>
                  <a:lnTo>
                    <a:pt x="2066" y="4941"/>
                  </a:lnTo>
                  <a:lnTo>
                    <a:pt x="2067" y="4915"/>
                  </a:lnTo>
                  <a:lnTo>
                    <a:pt x="2067" y="4886"/>
                  </a:lnTo>
                  <a:lnTo>
                    <a:pt x="2065" y="4858"/>
                  </a:lnTo>
                  <a:lnTo>
                    <a:pt x="2065" y="4858"/>
                  </a:lnTo>
                  <a:lnTo>
                    <a:pt x="2062" y="4832"/>
                  </a:lnTo>
                  <a:lnTo>
                    <a:pt x="2057" y="4805"/>
                  </a:lnTo>
                  <a:lnTo>
                    <a:pt x="2050" y="4778"/>
                  </a:lnTo>
                  <a:lnTo>
                    <a:pt x="2042" y="4749"/>
                  </a:lnTo>
                  <a:lnTo>
                    <a:pt x="2032" y="4721"/>
                  </a:lnTo>
                  <a:lnTo>
                    <a:pt x="2021" y="4692"/>
                  </a:lnTo>
                  <a:lnTo>
                    <a:pt x="2009" y="4664"/>
                  </a:lnTo>
                  <a:lnTo>
                    <a:pt x="1997" y="4635"/>
                  </a:lnTo>
                  <a:lnTo>
                    <a:pt x="1970" y="4576"/>
                  </a:lnTo>
                  <a:lnTo>
                    <a:pt x="1940" y="4519"/>
                  </a:lnTo>
                  <a:lnTo>
                    <a:pt x="1912" y="4461"/>
                  </a:lnTo>
                  <a:lnTo>
                    <a:pt x="1886" y="4405"/>
                  </a:lnTo>
                  <a:lnTo>
                    <a:pt x="1874" y="4378"/>
                  </a:lnTo>
                  <a:lnTo>
                    <a:pt x="1863" y="4350"/>
                  </a:lnTo>
                  <a:lnTo>
                    <a:pt x="1853" y="4324"/>
                  </a:lnTo>
                  <a:lnTo>
                    <a:pt x="1844" y="4299"/>
                  </a:lnTo>
                  <a:lnTo>
                    <a:pt x="1837" y="4274"/>
                  </a:lnTo>
                  <a:lnTo>
                    <a:pt x="1832" y="4250"/>
                  </a:lnTo>
                  <a:lnTo>
                    <a:pt x="1828" y="4225"/>
                  </a:lnTo>
                  <a:lnTo>
                    <a:pt x="1826" y="4203"/>
                  </a:lnTo>
                  <a:lnTo>
                    <a:pt x="1827" y="4181"/>
                  </a:lnTo>
                  <a:lnTo>
                    <a:pt x="1828" y="4171"/>
                  </a:lnTo>
                  <a:lnTo>
                    <a:pt x="1830" y="4160"/>
                  </a:lnTo>
                  <a:lnTo>
                    <a:pt x="1832" y="4150"/>
                  </a:lnTo>
                  <a:lnTo>
                    <a:pt x="1835" y="4141"/>
                  </a:lnTo>
                  <a:lnTo>
                    <a:pt x="1839" y="4131"/>
                  </a:lnTo>
                  <a:lnTo>
                    <a:pt x="1843" y="4122"/>
                  </a:lnTo>
                  <a:lnTo>
                    <a:pt x="1848" y="4114"/>
                  </a:lnTo>
                  <a:lnTo>
                    <a:pt x="1854" y="4105"/>
                  </a:lnTo>
                  <a:lnTo>
                    <a:pt x="1861" y="4097"/>
                  </a:lnTo>
                  <a:lnTo>
                    <a:pt x="1868" y="4088"/>
                  </a:lnTo>
                  <a:lnTo>
                    <a:pt x="1877" y="4080"/>
                  </a:lnTo>
                  <a:lnTo>
                    <a:pt x="1886" y="4073"/>
                  </a:lnTo>
                  <a:lnTo>
                    <a:pt x="1896" y="4066"/>
                  </a:lnTo>
                  <a:lnTo>
                    <a:pt x="1906" y="4060"/>
                  </a:lnTo>
                  <a:lnTo>
                    <a:pt x="1906" y="4060"/>
                  </a:lnTo>
                  <a:lnTo>
                    <a:pt x="1917" y="4055"/>
                  </a:lnTo>
                  <a:lnTo>
                    <a:pt x="1929" y="4051"/>
                  </a:lnTo>
                  <a:lnTo>
                    <a:pt x="1944" y="4046"/>
                  </a:lnTo>
                  <a:lnTo>
                    <a:pt x="1963" y="4043"/>
                  </a:lnTo>
                  <a:lnTo>
                    <a:pt x="1982" y="4039"/>
                  </a:lnTo>
                  <a:lnTo>
                    <a:pt x="2003" y="4036"/>
                  </a:lnTo>
                  <a:lnTo>
                    <a:pt x="2051" y="4031"/>
                  </a:lnTo>
                  <a:lnTo>
                    <a:pt x="2107" y="4027"/>
                  </a:lnTo>
                  <a:lnTo>
                    <a:pt x="2168" y="4025"/>
                  </a:lnTo>
                  <a:lnTo>
                    <a:pt x="2235" y="4023"/>
                  </a:lnTo>
                  <a:lnTo>
                    <a:pt x="2305" y="4022"/>
                  </a:lnTo>
                  <a:lnTo>
                    <a:pt x="2380" y="4022"/>
                  </a:lnTo>
                  <a:lnTo>
                    <a:pt x="2456" y="4022"/>
                  </a:lnTo>
                  <a:lnTo>
                    <a:pt x="2613" y="4024"/>
                  </a:lnTo>
                  <a:lnTo>
                    <a:pt x="2923" y="4030"/>
                  </a:lnTo>
                  <a:lnTo>
                    <a:pt x="2923" y="4030"/>
                  </a:lnTo>
                  <a:lnTo>
                    <a:pt x="2924" y="3924"/>
                  </a:lnTo>
                  <a:lnTo>
                    <a:pt x="2926" y="3778"/>
                  </a:lnTo>
                  <a:lnTo>
                    <a:pt x="2927" y="3606"/>
                  </a:lnTo>
                  <a:lnTo>
                    <a:pt x="2927" y="3423"/>
                  </a:lnTo>
                  <a:lnTo>
                    <a:pt x="2926" y="3333"/>
                  </a:lnTo>
                  <a:lnTo>
                    <a:pt x="2924" y="3245"/>
                  </a:lnTo>
                  <a:lnTo>
                    <a:pt x="2921" y="3163"/>
                  </a:lnTo>
                  <a:lnTo>
                    <a:pt x="2918" y="3088"/>
                  </a:lnTo>
                  <a:lnTo>
                    <a:pt x="2913" y="3021"/>
                  </a:lnTo>
                  <a:lnTo>
                    <a:pt x="2910" y="2992"/>
                  </a:lnTo>
                  <a:lnTo>
                    <a:pt x="2907" y="2966"/>
                  </a:lnTo>
                  <a:lnTo>
                    <a:pt x="2904" y="2943"/>
                  </a:lnTo>
                  <a:lnTo>
                    <a:pt x="2900" y="2923"/>
                  </a:lnTo>
                  <a:lnTo>
                    <a:pt x="2896" y="2907"/>
                  </a:lnTo>
                  <a:lnTo>
                    <a:pt x="2891" y="2895"/>
                  </a:lnTo>
                  <a:lnTo>
                    <a:pt x="2891" y="2895"/>
                  </a:lnTo>
                  <a:lnTo>
                    <a:pt x="2882" y="2879"/>
                  </a:lnTo>
                  <a:lnTo>
                    <a:pt x="2878" y="2872"/>
                  </a:lnTo>
                  <a:lnTo>
                    <a:pt x="2873" y="2866"/>
                  </a:lnTo>
                  <a:lnTo>
                    <a:pt x="2868" y="2861"/>
                  </a:lnTo>
                  <a:lnTo>
                    <a:pt x="2863" y="2857"/>
                  </a:lnTo>
                  <a:lnTo>
                    <a:pt x="2857" y="2853"/>
                  </a:lnTo>
                  <a:lnTo>
                    <a:pt x="2852" y="2849"/>
                  </a:lnTo>
                  <a:lnTo>
                    <a:pt x="2846" y="2846"/>
                  </a:lnTo>
                  <a:lnTo>
                    <a:pt x="2840" y="2844"/>
                  </a:lnTo>
                  <a:lnTo>
                    <a:pt x="2827" y="2841"/>
                  </a:lnTo>
                  <a:lnTo>
                    <a:pt x="2813" y="2841"/>
                  </a:lnTo>
                  <a:lnTo>
                    <a:pt x="2798" y="2842"/>
                  </a:lnTo>
                  <a:lnTo>
                    <a:pt x="2783" y="2844"/>
                  </a:lnTo>
                  <a:lnTo>
                    <a:pt x="2766" y="2849"/>
                  </a:lnTo>
                  <a:lnTo>
                    <a:pt x="2748" y="2854"/>
                  </a:lnTo>
                  <a:lnTo>
                    <a:pt x="2731" y="2861"/>
                  </a:lnTo>
                  <a:lnTo>
                    <a:pt x="2712" y="2869"/>
                  </a:lnTo>
                  <a:lnTo>
                    <a:pt x="2693" y="2878"/>
                  </a:lnTo>
                  <a:lnTo>
                    <a:pt x="2653" y="2900"/>
                  </a:lnTo>
                  <a:lnTo>
                    <a:pt x="2566" y="2945"/>
                  </a:lnTo>
                  <a:lnTo>
                    <a:pt x="2520" y="2968"/>
                  </a:lnTo>
                  <a:lnTo>
                    <a:pt x="2497" y="2979"/>
                  </a:lnTo>
                  <a:lnTo>
                    <a:pt x="2472" y="2989"/>
                  </a:lnTo>
                  <a:lnTo>
                    <a:pt x="2448" y="2999"/>
                  </a:lnTo>
                  <a:lnTo>
                    <a:pt x="2423" y="3008"/>
                  </a:lnTo>
                  <a:lnTo>
                    <a:pt x="2399" y="3015"/>
                  </a:lnTo>
                  <a:lnTo>
                    <a:pt x="2374" y="3022"/>
                  </a:lnTo>
                  <a:lnTo>
                    <a:pt x="2348" y="3028"/>
                  </a:lnTo>
                  <a:lnTo>
                    <a:pt x="2323" y="3032"/>
                  </a:lnTo>
                  <a:lnTo>
                    <a:pt x="2297" y="3034"/>
                  </a:lnTo>
                  <a:lnTo>
                    <a:pt x="2272" y="3035"/>
                  </a:lnTo>
                  <a:lnTo>
                    <a:pt x="2272" y="3035"/>
                  </a:lnTo>
                  <a:lnTo>
                    <a:pt x="2243" y="3034"/>
                  </a:lnTo>
                  <a:lnTo>
                    <a:pt x="2215" y="3031"/>
                  </a:lnTo>
                  <a:lnTo>
                    <a:pt x="2188" y="3027"/>
                  </a:lnTo>
                  <a:lnTo>
                    <a:pt x="2162" y="3021"/>
                  </a:lnTo>
                  <a:lnTo>
                    <a:pt x="2138" y="3015"/>
                  </a:lnTo>
                  <a:lnTo>
                    <a:pt x="2114" y="3007"/>
                  </a:lnTo>
                  <a:lnTo>
                    <a:pt x="2092" y="2999"/>
                  </a:lnTo>
                  <a:lnTo>
                    <a:pt x="2069" y="2989"/>
                  </a:lnTo>
                  <a:lnTo>
                    <a:pt x="2048" y="2978"/>
                  </a:lnTo>
                  <a:lnTo>
                    <a:pt x="2028" y="2967"/>
                  </a:lnTo>
                  <a:lnTo>
                    <a:pt x="2009" y="2954"/>
                  </a:lnTo>
                  <a:lnTo>
                    <a:pt x="1992" y="2940"/>
                  </a:lnTo>
                  <a:lnTo>
                    <a:pt x="1975" y="2926"/>
                  </a:lnTo>
                  <a:lnTo>
                    <a:pt x="1959" y="2911"/>
                  </a:lnTo>
                  <a:lnTo>
                    <a:pt x="1943" y="2894"/>
                  </a:lnTo>
                  <a:lnTo>
                    <a:pt x="1929" y="2877"/>
                  </a:lnTo>
                  <a:lnTo>
                    <a:pt x="1915" y="2859"/>
                  </a:lnTo>
                  <a:lnTo>
                    <a:pt x="1903" y="2841"/>
                  </a:lnTo>
                  <a:lnTo>
                    <a:pt x="1892" y="2822"/>
                  </a:lnTo>
                  <a:lnTo>
                    <a:pt x="1881" y="2803"/>
                  </a:lnTo>
                  <a:lnTo>
                    <a:pt x="1872" y="2783"/>
                  </a:lnTo>
                  <a:lnTo>
                    <a:pt x="1863" y="2762"/>
                  </a:lnTo>
                  <a:lnTo>
                    <a:pt x="1856" y="2741"/>
                  </a:lnTo>
                  <a:lnTo>
                    <a:pt x="1849" y="2719"/>
                  </a:lnTo>
                  <a:lnTo>
                    <a:pt x="1843" y="2698"/>
                  </a:lnTo>
                  <a:lnTo>
                    <a:pt x="1838" y="2676"/>
                  </a:lnTo>
                  <a:lnTo>
                    <a:pt x="1834" y="2654"/>
                  </a:lnTo>
                  <a:lnTo>
                    <a:pt x="1830" y="2631"/>
                  </a:lnTo>
                  <a:lnTo>
                    <a:pt x="1828" y="2608"/>
                  </a:lnTo>
                  <a:lnTo>
                    <a:pt x="1826" y="2585"/>
                  </a:lnTo>
                  <a:lnTo>
                    <a:pt x="1826" y="2562"/>
                  </a:lnTo>
                  <a:lnTo>
                    <a:pt x="1826" y="2539"/>
                  </a:lnTo>
                  <a:lnTo>
                    <a:pt x="1827" y="2517"/>
                  </a:lnTo>
                  <a:lnTo>
                    <a:pt x="1829" y="2494"/>
                  </a:lnTo>
                  <a:lnTo>
                    <a:pt x="1831" y="2470"/>
                  </a:lnTo>
                  <a:lnTo>
                    <a:pt x="1835" y="2447"/>
                  </a:lnTo>
                  <a:lnTo>
                    <a:pt x="1839" y="2425"/>
                  </a:lnTo>
                  <a:lnTo>
                    <a:pt x="1844" y="2402"/>
                  </a:lnTo>
                  <a:lnTo>
                    <a:pt x="1850" y="2380"/>
                  </a:lnTo>
                  <a:lnTo>
                    <a:pt x="1857" y="2358"/>
                  </a:lnTo>
                  <a:lnTo>
                    <a:pt x="1865" y="2336"/>
                  </a:lnTo>
                  <a:lnTo>
                    <a:pt x="1873" y="2315"/>
                  </a:lnTo>
                  <a:lnTo>
                    <a:pt x="1883" y="2294"/>
                  </a:lnTo>
                  <a:lnTo>
                    <a:pt x="1893" y="2274"/>
                  </a:lnTo>
                  <a:lnTo>
                    <a:pt x="1903" y="2254"/>
                  </a:lnTo>
                  <a:lnTo>
                    <a:pt x="1915" y="2235"/>
                  </a:lnTo>
                  <a:lnTo>
                    <a:pt x="1927" y="2215"/>
                  </a:lnTo>
                  <a:lnTo>
                    <a:pt x="1941" y="2198"/>
                  </a:lnTo>
                  <a:lnTo>
                    <a:pt x="1956" y="2180"/>
                  </a:lnTo>
                  <a:lnTo>
                    <a:pt x="1970" y="2164"/>
                  </a:lnTo>
                  <a:lnTo>
                    <a:pt x="1986" y="2148"/>
                  </a:lnTo>
                  <a:lnTo>
                    <a:pt x="2002" y="2133"/>
                  </a:lnTo>
                  <a:lnTo>
                    <a:pt x="2019" y="2118"/>
                  </a:lnTo>
                  <a:lnTo>
                    <a:pt x="2037" y="2105"/>
                  </a:lnTo>
                  <a:lnTo>
                    <a:pt x="2055" y="2093"/>
                  </a:lnTo>
                  <a:lnTo>
                    <a:pt x="2075" y="2080"/>
                  </a:lnTo>
                  <a:lnTo>
                    <a:pt x="2096" y="2070"/>
                  </a:lnTo>
                  <a:lnTo>
                    <a:pt x="2116" y="2061"/>
                  </a:lnTo>
                  <a:lnTo>
                    <a:pt x="2138" y="2052"/>
                  </a:lnTo>
                  <a:lnTo>
                    <a:pt x="2160" y="2045"/>
                  </a:lnTo>
                  <a:lnTo>
                    <a:pt x="2183" y="2039"/>
                  </a:lnTo>
                  <a:lnTo>
                    <a:pt x="2206" y="2035"/>
                  </a:lnTo>
                  <a:lnTo>
                    <a:pt x="2232" y="2031"/>
                  </a:lnTo>
                  <a:lnTo>
                    <a:pt x="2257" y="2029"/>
                  </a:lnTo>
                  <a:lnTo>
                    <a:pt x="2257" y="2029"/>
                  </a:lnTo>
                  <a:lnTo>
                    <a:pt x="2287" y="2028"/>
                  </a:lnTo>
                  <a:lnTo>
                    <a:pt x="2316" y="2028"/>
                  </a:lnTo>
                  <a:lnTo>
                    <a:pt x="2344" y="2030"/>
                  </a:lnTo>
                  <a:lnTo>
                    <a:pt x="2371" y="2033"/>
                  </a:lnTo>
                  <a:lnTo>
                    <a:pt x="2396" y="2037"/>
                  </a:lnTo>
                  <a:lnTo>
                    <a:pt x="2421" y="2042"/>
                  </a:lnTo>
                  <a:lnTo>
                    <a:pt x="2444" y="2048"/>
                  </a:lnTo>
                  <a:lnTo>
                    <a:pt x="2466" y="2056"/>
                  </a:lnTo>
                  <a:lnTo>
                    <a:pt x="2488" y="2063"/>
                  </a:lnTo>
                  <a:lnTo>
                    <a:pt x="2508" y="2072"/>
                  </a:lnTo>
                  <a:lnTo>
                    <a:pt x="2528" y="2081"/>
                  </a:lnTo>
                  <a:lnTo>
                    <a:pt x="2546" y="2092"/>
                  </a:lnTo>
                  <a:lnTo>
                    <a:pt x="2564" y="2102"/>
                  </a:lnTo>
                  <a:lnTo>
                    <a:pt x="2581" y="2113"/>
                  </a:lnTo>
                  <a:lnTo>
                    <a:pt x="2614" y="2134"/>
                  </a:lnTo>
                  <a:lnTo>
                    <a:pt x="2645" y="2156"/>
                  </a:lnTo>
                  <a:lnTo>
                    <a:pt x="2673" y="2178"/>
                  </a:lnTo>
                  <a:lnTo>
                    <a:pt x="2701" y="2199"/>
                  </a:lnTo>
                  <a:lnTo>
                    <a:pt x="2727" y="2218"/>
                  </a:lnTo>
                  <a:lnTo>
                    <a:pt x="2740" y="2227"/>
                  </a:lnTo>
                  <a:lnTo>
                    <a:pt x="2752" y="2235"/>
                  </a:lnTo>
                  <a:lnTo>
                    <a:pt x="2766" y="2242"/>
                  </a:lnTo>
                  <a:lnTo>
                    <a:pt x="2779" y="2248"/>
                  </a:lnTo>
                  <a:lnTo>
                    <a:pt x="2792" y="2253"/>
                  </a:lnTo>
                  <a:lnTo>
                    <a:pt x="2805" y="2257"/>
                  </a:lnTo>
                  <a:lnTo>
                    <a:pt x="2818" y="2259"/>
                  </a:lnTo>
                  <a:lnTo>
                    <a:pt x="2831" y="2261"/>
                  </a:lnTo>
                  <a:lnTo>
                    <a:pt x="2831" y="2261"/>
                  </a:lnTo>
                  <a:lnTo>
                    <a:pt x="2840" y="2261"/>
                  </a:lnTo>
                  <a:lnTo>
                    <a:pt x="2848" y="2259"/>
                  </a:lnTo>
                  <a:lnTo>
                    <a:pt x="2855" y="2256"/>
                  </a:lnTo>
                  <a:lnTo>
                    <a:pt x="2863" y="2252"/>
                  </a:lnTo>
                  <a:lnTo>
                    <a:pt x="2869" y="2247"/>
                  </a:lnTo>
                  <a:lnTo>
                    <a:pt x="2876" y="2240"/>
                  </a:lnTo>
                  <a:lnTo>
                    <a:pt x="2882" y="2233"/>
                  </a:lnTo>
                  <a:lnTo>
                    <a:pt x="2888" y="2224"/>
                  </a:lnTo>
                  <a:lnTo>
                    <a:pt x="2894" y="2213"/>
                  </a:lnTo>
                  <a:lnTo>
                    <a:pt x="2899" y="2202"/>
                  </a:lnTo>
                  <a:lnTo>
                    <a:pt x="2904" y="2190"/>
                  </a:lnTo>
                  <a:lnTo>
                    <a:pt x="2908" y="2177"/>
                  </a:lnTo>
                  <a:lnTo>
                    <a:pt x="2917" y="2148"/>
                  </a:lnTo>
                  <a:lnTo>
                    <a:pt x="2923" y="2116"/>
                  </a:lnTo>
                  <a:lnTo>
                    <a:pt x="2929" y="2079"/>
                  </a:lnTo>
                  <a:lnTo>
                    <a:pt x="2934" y="2041"/>
                  </a:lnTo>
                  <a:lnTo>
                    <a:pt x="2938" y="2000"/>
                  </a:lnTo>
                  <a:lnTo>
                    <a:pt x="2940" y="1957"/>
                  </a:lnTo>
                  <a:lnTo>
                    <a:pt x="2942" y="1912"/>
                  </a:lnTo>
                  <a:lnTo>
                    <a:pt x="2944" y="1865"/>
                  </a:lnTo>
                  <a:lnTo>
                    <a:pt x="2944" y="1816"/>
                  </a:lnTo>
                  <a:lnTo>
                    <a:pt x="2944" y="1768"/>
                  </a:lnTo>
                  <a:lnTo>
                    <a:pt x="2942" y="1667"/>
                  </a:lnTo>
                  <a:lnTo>
                    <a:pt x="2939" y="1568"/>
                  </a:lnTo>
                  <a:lnTo>
                    <a:pt x="2934" y="1470"/>
                  </a:lnTo>
                  <a:lnTo>
                    <a:pt x="2928" y="1376"/>
                  </a:lnTo>
                  <a:lnTo>
                    <a:pt x="2916" y="1213"/>
                  </a:lnTo>
                  <a:lnTo>
                    <a:pt x="2908" y="1098"/>
                  </a:lnTo>
                  <a:lnTo>
                    <a:pt x="2908" y="1098"/>
                  </a:lnTo>
                  <a:lnTo>
                    <a:pt x="2802" y="1100"/>
                  </a:lnTo>
                  <a:lnTo>
                    <a:pt x="2659" y="1102"/>
                  </a:lnTo>
                  <a:lnTo>
                    <a:pt x="2493" y="1103"/>
                  </a:lnTo>
                  <a:lnTo>
                    <a:pt x="2317" y="1102"/>
                  </a:lnTo>
                  <a:lnTo>
                    <a:pt x="2231" y="1100"/>
                  </a:lnTo>
                  <a:lnTo>
                    <a:pt x="2146" y="1098"/>
                  </a:lnTo>
                  <a:lnTo>
                    <a:pt x="2067" y="1095"/>
                  </a:lnTo>
                  <a:lnTo>
                    <a:pt x="1995" y="1091"/>
                  </a:lnTo>
                  <a:lnTo>
                    <a:pt x="1930" y="1086"/>
                  </a:lnTo>
                  <a:lnTo>
                    <a:pt x="1901" y="1083"/>
                  </a:lnTo>
                  <a:lnTo>
                    <a:pt x="1875" y="1079"/>
                  </a:lnTo>
                  <a:lnTo>
                    <a:pt x="1852" y="1075"/>
                  </a:lnTo>
                  <a:lnTo>
                    <a:pt x="1833" y="1071"/>
                  </a:lnTo>
                  <a:lnTo>
                    <a:pt x="1815" y="1067"/>
                  </a:lnTo>
                  <a:lnTo>
                    <a:pt x="1803" y="1062"/>
                  </a:lnTo>
                  <a:lnTo>
                    <a:pt x="1803" y="1062"/>
                  </a:lnTo>
                  <a:lnTo>
                    <a:pt x="1792" y="1057"/>
                  </a:lnTo>
                  <a:lnTo>
                    <a:pt x="1782" y="1051"/>
                  </a:lnTo>
                  <a:lnTo>
                    <a:pt x="1772" y="1045"/>
                  </a:lnTo>
                  <a:lnTo>
                    <a:pt x="1764" y="1039"/>
                  </a:lnTo>
                  <a:lnTo>
                    <a:pt x="1756" y="1033"/>
                  </a:lnTo>
                  <a:lnTo>
                    <a:pt x="1750" y="1026"/>
                  </a:lnTo>
                  <a:lnTo>
                    <a:pt x="1744" y="1020"/>
                  </a:lnTo>
                  <a:lnTo>
                    <a:pt x="1738" y="1012"/>
                  </a:lnTo>
                  <a:lnTo>
                    <a:pt x="1734" y="1004"/>
                  </a:lnTo>
                  <a:lnTo>
                    <a:pt x="1730" y="997"/>
                  </a:lnTo>
                  <a:lnTo>
                    <a:pt x="1726" y="989"/>
                  </a:lnTo>
                  <a:lnTo>
                    <a:pt x="1724" y="981"/>
                  </a:lnTo>
                  <a:lnTo>
                    <a:pt x="1722" y="973"/>
                  </a:lnTo>
                  <a:lnTo>
                    <a:pt x="1720" y="965"/>
                  </a:lnTo>
                  <a:lnTo>
                    <a:pt x="1719" y="948"/>
                  </a:lnTo>
                  <a:lnTo>
                    <a:pt x="1720" y="930"/>
                  </a:lnTo>
                  <a:lnTo>
                    <a:pt x="1723" y="912"/>
                  </a:lnTo>
                  <a:lnTo>
                    <a:pt x="1727" y="893"/>
                  </a:lnTo>
                  <a:lnTo>
                    <a:pt x="1733" y="872"/>
                  </a:lnTo>
                  <a:lnTo>
                    <a:pt x="1741" y="852"/>
                  </a:lnTo>
                  <a:lnTo>
                    <a:pt x="1750" y="831"/>
                  </a:lnTo>
                  <a:lnTo>
                    <a:pt x="1759" y="809"/>
                  </a:lnTo>
                  <a:lnTo>
                    <a:pt x="1770" y="787"/>
                  </a:lnTo>
                  <a:lnTo>
                    <a:pt x="1793" y="741"/>
                  </a:lnTo>
                  <a:lnTo>
                    <a:pt x="1819" y="695"/>
                  </a:lnTo>
                  <a:lnTo>
                    <a:pt x="1843" y="646"/>
                  </a:lnTo>
                  <a:lnTo>
                    <a:pt x="1855" y="622"/>
                  </a:lnTo>
                  <a:lnTo>
                    <a:pt x="1866" y="596"/>
                  </a:lnTo>
                  <a:lnTo>
                    <a:pt x="1877" y="572"/>
                  </a:lnTo>
                  <a:lnTo>
                    <a:pt x="1886" y="547"/>
                  </a:lnTo>
                  <a:lnTo>
                    <a:pt x="1895" y="522"/>
                  </a:lnTo>
                  <a:lnTo>
                    <a:pt x="1902" y="496"/>
                  </a:lnTo>
                  <a:lnTo>
                    <a:pt x="1908" y="470"/>
                  </a:lnTo>
                  <a:lnTo>
                    <a:pt x="1912" y="445"/>
                  </a:lnTo>
                  <a:lnTo>
                    <a:pt x="1914" y="420"/>
                  </a:lnTo>
                  <a:lnTo>
                    <a:pt x="1915" y="395"/>
                  </a:lnTo>
                  <a:lnTo>
                    <a:pt x="1915" y="395"/>
                  </a:lnTo>
                  <a:lnTo>
                    <a:pt x="1913" y="369"/>
                  </a:lnTo>
                  <a:lnTo>
                    <a:pt x="1911" y="344"/>
                  </a:lnTo>
                  <a:lnTo>
                    <a:pt x="1907" y="320"/>
                  </a:lnTo>
                  <a:lnTo>
                    <a:pt x="1902" y="297"/>
                  </a:lnTo>
                  <a:lnTo>
                    <a:pt x="1897" y="275"/>
                  </a:lnTo>
                  <a:lnTo>
                    <a:pt x="1890" y="254"/>
                  </a:lnTo>
                  <a:lnTo>
                    <a:pt x="1882" y="234"/>
                  </a:lnTo>
                  <a:lnTo>
                    <a:pt x="1873" y="215"/>
                  </a:lnTo>
                  <a:lnTo>
                    <a:pt x="1863" y="196"/>
                  </a:lnTo>
                  <a:lnTo>
                    <a:pt x="1852" y="178"/>
                  </a:lnTo>
                  <a:lnTo>
                    <a:pt x="1841" y="161"/>
                  </a:lnTo>
                  <a:lnTo>
                    <a:pt x="1828" y="146"/>
                  </a:lnTo>
                  <a:lnTo>
                    <a:pt x="1814" y="131"/>
                  </a:lnTo>
                  <a:lnTo>
                    <a:pt x="1800" y="117"/>
                  </a:lnTo>
                  <a:lnTo>
                    <a:pt x="1786" y="103"/>
                  </a:lnTo>
                  <a:lnTo>
                    <a:pt x="1770" y="91"/>
                  </a:lnTo>
                  <a:lnTo>
                    <a:pt x="1755" y="79"/>
                  </a:lnTo>
                  <a:lnTo>
                    <a:pt x="1738" y="67"/>
                  </a:lnTo>
                  <a:lnTo>
                    <a:pt x="1721" y="58"/>
                  </a:lnTo>
                  <a:lnTo>
                    <a:pt x="1704" y="48"/>
                  </a:lnTo>
                  <a:lnTo>
                    <a:pt x="1686" y="40"/>
                  </a:lnTo>
                  <a:lnTo>
                    <a:pt x="1666" y="33"/>
                  </a:lnTo>
                  <a:lnTo>
                    <a:pt x="1647" y="26"/>
                  </a:lnTo>
                  <a:lnTo>
                    <a:pt x="1628" y="20"/>
                  </a:lnTo>
                  <a:lnTo>
                    <a:pt x="1609" y="15"/>
                  </a:lnTo>
                  <a:lnTo>
                    <a:pt x="1589" y="10"/>
                  </a:lnTo>
                  <a:lnTo>
                    <a:pt x="1569" y="7"/>
                  </a:lnTo>
                  <a:lnTo>
                    <a:pt x="1548" y="4"/>
                  </a:lnTo>
                  <a:lnTo>
                    <a:pt x="1527" y="2"/>
                  </a:lnTo>
                  <a:lnTo>
                    <a:pt x="1507" y="1"/>
                  </a:lnTo>
                  <a:lnTo>
                    <a:pt x="1486" y="0"/>
                  </a:lnTo>
                  <a:lnTo>
                    <a:pt x="1466" y="1"/>
                  </a:lnTo>
                  <a:lnTo>
                    <a:pt x="1445" y="2"/>
                  </a:lnTo>
                  <a:lnTo>
                    <a:pt x="1424" y="4"/>
                  </a:lnTo>
                  <a:lnTo>
                    <a:pt x="1403" y="6"/>
                  </a:lnTo>
                  <a:lnTo>
                    <a:pt x="1382" y="9"/>
                  </a:lnTo>
                  <a:lnTo>
                    <a:pt x="1362" y="13"/>
                  </a:lnTo>
                  <a:lnTo>
                    <a:pt x="1342" y="18"/>
                  </a:lnTo>
                  <a:lnTo>
                    <a:pt x="1322" y="24"/>
                  </a:lnTo>
                  <a:lnTo>
                    <a:pt x="1302" y="30"/>
                  </a:lnTo>
                  <a:lnTo>
                    <a:pt x="1282" y="37"/>
                  </a:lnTo>
                  <a:lnTo>
                    <a:pt x="1263" y="44"/>
                  </a:lnTo>
                  <a:lnTo>
                    <a:pt x="1244" y="53"/>
                  </a:lnTo>
                  <a:lnTo>
                    <a:pt x="1226" y="62"/>
                  </a:lnTo>
                  <a:lnTo>
                    <a:pt x="1209" y="72"/>
                  </a:lnTo>
                  <a:lnTo>
                    <a:pt x="1191" y="83"/>
                  </a:lnTo>
                  <a:lnTo>
                    <a:pt x="1174" y="94"/>
                  </a:lnTo>
                  <a:lnTo>
                    <a:pt x="1158" y="106"/>
                  </a:lnTo>
                  <a:lnTo>
                    <a:pt x="1142" y="118"/>
                  </a:lnTo>
                  <a:lnTo>
                    <a:pt x="1127" y="132"/>
                  </a:lnTo>
                  <a:lnTo>
                    <a:pt x="1113" y="145"/>
                  </a:lnTo>
                  <a:lnTo>
                    <a:pt x="1099" y="160"/>
                  </a:lnTo>
                  <a:lnTo>
                    <a:pt x="1086" y="175"/>
                  </a:lnTo>
                  <a:lnTo>
                    <a:pt x="1074" y="191"/>
                  </a:lnTo>
                  <a:lnTo>
                    <a:pt x="1063" y="207"/>
                  </a:lnTo>
                  <a:lnTo>
                    <a:pt x="1053" y="226"/>
                  </a:lnTo>
                  <a:lnTo>
                    <a:pt x="1043" y="243"/>
                  </a:lnTo>
                  <a:lnTo>
                    <a:pt x="1035" y="262"/>
                  </a:lnTo>
                  <a:lnTo>
                    <a:pt x="1028" y="281"/>
                  </a:lnTo>
                  <a:lnTo>
                    <a:pt x="1021" y="300"/>
                  </a:lnTo>
                  <a:lnTo>
                    <a:pt x="1016" y="321"/>
                  </a:lnTo>
                  <a:lnTo>
                    <a:pt x="1011" y="342"/>
                  </a:lnTo>
                  <a:lnTo>
                    <a:pt x="1008" y="364"/>
                  </a:lnTo>
                  <a:lnTo>
                    <a:pt x="1006" y="386"/>
                  </a:lnTo>
                  <a:lnTo>
                    <a:pt x="1006" y="386"/>
                  </a:lnTo>
                  <a:lnTo>
                    <a:pt x="1005" y="415"/>
                  </a:lnTo>
                  <a:lnTo>
                    <a:pt x="1005" y="442"/>
                  </a:lnTo>
                  <a:lnTo>
                    <a:pt x="1007" y="469"/>
                  </a:lnTo>
                  <a:lnTo>
                    <a:pt x="1010" y="495"/>
                  </a:lnTo>
                  <a:lnTo>
                    <a:pt x="1014" y="518"/>
                  </a:lnTo>
                  <a:lnTo>
                    <a:pt x="1020" y="541"/>
                  </a:lnTo>
                  <a:lnTo>
                    <a:pt x="1026" y="563"/>
                  </a:lnTo>
                  <a:lnTo>
                    <a:pt x="1033" y="584"/>
                  </a:lnTo>
                  <a:lnTo>
                    <a:pt x="1041" y="604"/>
                  </a:lnTo>
                  <a:lnTo>
                    <a:pt x="1050" y="624"/>
                  </a:lnTo>
                  <a:lnTo>
                    <a:pt x="1059" y="642"/>
                  </a:lnTo>
                  <a:lnTo>
                    <a:pt x="1069" y="660"/>
                  </a:lnTo>
                  <a:lnTo>
                    <a:pt x="1079" y="677"/>
                  </a:lnTo>
                  <a:lnTo>
                    <a:pt x="1089" y="693"/>
                  </a:lnTo>
                  <a:lnTo>
                    <a:pt x="1111" y="725"/>
                  </a:lnTo>
                  <a:lnTo>
                    <a:pt x="1133" y="755"/>
                  </a:lnTo>
                  <a:lnTo>
                    <a:pt x="1155" y="783"/>
                  </a:lnTo>
                  <a:lnTo>
                    <a:pt x="1176" y="811"/>
                  </a:lnTo>
                  <a:lnTo>
                    <a:pt x="1195" y="838"/>
                  </a:lnTo>
                  <a:lnTo>
                    <a:pt x="1203" y="852"/>
                  </a:lnTo>
                  <a:lnTo>
                    <a:pt x="1211" y="866"/>
                  </a:lnTo>
                  <a:lnTo>
                    <a:pt x="1218" y="880"/>
                  </a:lnTo>
                  <a:lnTo>
                    <a:pt x="1224" y="895"/>
                  </a:lnTo>
                  <a:lnTo>
                    <a:pt x="1229" y="910"/>
                  </a:lnTo>
                  <a:lnTo>
                    <a:pt x="1233" y="925"/>
                  </a:lnTo>
                  <a:lnTo>
                    <a:pt x="1236" y="940"/>
                  </a:lnTo>
                  <a:lnTo>
                    <a:pt x="1238" y="956"/>
                  </a:lnTo>
                  <a:lnTo>
                    <a:pt x="1238" y="956"/>
                  </a:lnTo>
                  <a:lnTo>
                    <a:pt x="1238" y="966"/>
                  </a:lnTo>
                  <a:lnTo>
                    <a:pt x="1237" y="976"/>
                  </a:lnTo>
                  <a:lnTo>
                    <a:pt x="1235" y="986"/>
                  </a:lnTo>
                  <a:lnTo>
                    <a:pt x="1233" y="995"/>
                  </a:lnTo>
                  <a:lnTo>
                    <a:pt x="1229" y="1004"/>
                  </a:lnTo>
                  <a:lnTo>
                    <a:pt x="1225" y="1013"/>
                  </a:lnTo>
                  <a:lnTo>
                    <a:pt x="1220" y="1022"/>
                  </a:lnTo>
                  <a:lnTo>
                    <a:pt x="1214" y="1030"/>
                  </a:lnTo>
                  <a:lnTo>
                    <a:pt x="1207" y="1038"/>
                  </a:lnTo>
                  <a:lnTo>
                    <a:pt x="1199" y="1045"/>
                  </a:lnTo>
                  <a:lnTo>
                    <a:pt x="1191" y="1052"/>
                  </a:lnTo>
                  <a:lnTo>
                    <a:pt x="1181" y="1059"/>
                  </a:lnTo>
                  <a:lnTo>
                    <a:pt x="1171" y="1065"/>
                  </a:lnTo>
                  <a:lnTo>
                    <a:pt x="1160" y="1071"/>
                  </a:lnTo>
                  <a:lnTo>
                    <a:pt x="1135" y="1082"/>
                  </a:lnTo>
                  <a:lnTo>
                    <a:pt x="1109" y="1092"/>
                  </a:lnTo>
                  <a:lnTo>
                    <a:pt x="1079" y="1101"/>
                  </a:lnTo>
                  <a:lnTo>
                    <a:pt x="1047" y="1109"/>
                  </a:lnTo>
                  <a:lnTo>
                    <a:pt x="1011" y="1115"/>
                  </a:lnTo>
                  <a:lnTo>
                    <a:pt x="974" y="1121"/>
                  </a:lnTo>
                  <a:lnTo>
                    <a:pt x="935" y="1126"/>
                  </a:lnTo>
                  <a:lnTo>
                    <a:pt x="893" y="1130"/>
                  </a:lnTo>
                  <a:lnTo>
                    <a:pt x="848" y="1133"/>
                  </a:lnTo>
                  <a:lnTo>
                    <a:pt x="848" y="1133"/>
                  </a:lnTo>
                  <a:lnTo>
                    <a:pt x="806" y="1135"/>
                  </a:lnTo>
                  <a:lnTo>
                    <a:pt x="761" y="1137"/>
                  </a:lnTo>
                  <a:lnTo>
                    <a:pt x="667" y="1139"/>
                  </a:lnTo>
                  <a:lnTo>
                    <a:pt x="567" y="1139"/>
                  </a:lnTo>
                  <a:lnTo>
                    <a:pt x="463" y="1137"/>
                  </a:lnTo>
                  <a:lnTo>
                    <a:pt x="356" y="1134"/>
                  </a:lnTo>
                  <a:lnTo>
                    <a:pt x="245" y="1130"/>
                  </a:lnTo>
                  <a:lnTo>
                    <a:pt x="19" y="1120"/>
                  </a:lnTo>
                  <a:lnTo>
                    <a:pt x="19" y="1120"/>
                  </a:lnTo>
                  <a:lnTo>
                    <a:pt x="13" y="1228"/>
                  </a:lnTo>
                  <a:lnTo>
                    <a:pt x="6" y="1385"/>
                  </a:lnTo>
                  <a:lnTo>
                    <a:pt x="3" y="1477"/>
                  </a:lnTo>
                  <a:lnTo>
                    <a:pt x="0" y="1573"/>
                  </a:lnTo>
                  <a:lnTo>
                    <a:pt x="0" y="1671"/>
                  </a:lnTo>
                  <a:lnTo>
                    <a:pt x="1" y="1771"/>
                  </a:lnTo>
                  <a:lnTo>
                    <a:pt x="2" y="1820"/>
                  </a:lnTo>
                  <a:lnTo>
                    <a:pt x="4" y="1867"/>
                  </a:lnTo>
                  <a:lnTo>
                    <a:pt x="7" y="1914"/>
                  </a:lnTo>
                  <a:lnTo>
                    <a:pt x="10" y="1959"/>
                  </a:lnTo>
                  <a:lnTo>
                    <a:pt x="15" y="2002"/>
                  </a:lnTo>
                  <a:lnTo>
                    <a:pt x="20" y="2042"/>
                  </a:lnTo>
                  <a:lnTo>
                    <a:pt x="26" y="2080"/>
                  </a:lnTo>
                  <a:lnTo>
                    <a:pt x="33" y="2117"/>
                  </a:lnTo>
                  <a:lnTo>
                    <a:pt x="41" y="2149"/>
                  </a:lnTo>
                  <a:lnTo>
                    <a:pt x="51" y="2178"/>
                  </a:lnTo>
                  <a:lnTo>
                    <a:pt x="56" y="2191"/>
                  </a:lnTo>
                  <a:lnTo>
                    <a:pt x="61" y="2203"/>
                  </a:lnTo>
                  <a:lnTo>
                    <a:pt x="67" y="2214"/>
                  </a:lnTo>
                  <a:lnTo>
                    <a:pt x="73" y="2225"/>
                  </a:lnTo>
                  <a:lnTo>
                    <a:pt x="80" y="2233"/>
                  </a:lnTo>
                  <a:lnTo>
                    <a:pt x="87" y="2241"/>
                  </a:lnTo>
                  <a:lnTo>
                    <a:pt x="94" y="2248"/>
                  </a:lnTo>
                  <a:lnTo>
                    <a:pt x="101" y="2253"/>
                  </a:lnTo>
                  <a:lnTo>
                    <a:pt x="109" y="2257"/>
                  </a:lnTo>
                  <a:lnTo>
                    <a:pt x="117" y="2260"/>
                  </a:lnTo>
                  <a:lnTo>
                    <a:pt x="125" y="2262"/>
                  </a:lnTo>
                  <a:lnTo>
                    <a:pt x="134" y="2262"/>
                  </a:lnTo>
                  <a:lnTo>
                    <a:pt x="134" y="2262"/>
                  </a:lnTo>
                  <a:lnTo>
                    <a:pt x="148" y="2260"/>
                  </a:lnTo>
                  <a:lnTo>
                    <a:pt x="161" y="2257"/>
                  </a:lnTo>
                  <a:lnTo>
                    <a:pt x="174" y="2253"/>
                  </a:lnTo>
                  <a:lnTo>
                    <a:pt x="187" y="2248"/>
                  </a:lnTo>
                  <a:lnTo>
                    <a:pt x="199" y="2242"/>
                  </a:lnTo>
                  <a:lnTo>
                    <a:pt x="213" y="2235"/>
                  </a:lnTo>
                  <a:lnTo>
                    <a:pt x="226" y="2228"/>
                  </a:lnTo>
                  <a:lnTo>
                    <a:pt x="239" y="2218"/>
                  </a:lnTo>
                  <a:lnTo>
                    <a:pt x="265" y="2199"/>
                  </a:lnTo>
                  <a:lnTo>
                    <a:pt x="292" y="2179"/>
                  </a:lnTo>
                  <a:lnTo>
                    <a:pt x="321" y="2157"/>
                  </a:lnTo>
                  <a:lnTo>
                    <a:pt x="352" y="2135"/>
                  </a:lnTo>
                  <a:lnTo>
                    <a:pt x="384" y="2113"/>
                  </a:lnTo>
                  <a:lnTo>
                    <a:pt x="401" y="2103"/>
                  </a:lnTo>
                  <a:lnTo>
                    <a:pt x="419" y="2093"/>
                  </a:lnTo>
                  <a:lnTo>
                    <a:pt x="438" y="2082"/>
                  </a:lnTo>
                  <a:lnTo>
                    <a:pt x="457" y="2073"/>
                  </a:lnTo>
                  <a:lnTo>
                    <a:pt x="478" y="2064"/>
                  </a:lnTo>
                  <a:lnTo>
                    <a:pt x="500" y="2056"/>
                  </a:lnTo>
                  <a:lnTo>
                    <a:pt x="522" y="2049"/>
                  </a:lnTo>
                  <a:lnTo>
                    <a:pt x="545" y="2043"/>
                  </a:lnTo>
                  <a:lnTo>
                    <a:pt x="569" y="2038"/>
                  </a:lnTo>
                  <a:lnTo>
                    <a:pt x="594" y="2034"/>
                  </a:lnTo>
                  <a:lnTo>
                    <a:pt x="622" y="2031"/>
                  </a:lnTo>
                  <a:lnTo>
                    <a:pt x="650" y="2029"/>
                  </a:lnTo>
                  <a:lnTo>
                    <a:pt x="679" y="2029"/>
                  </a:lnTo>
                  <a:lnTo>
                    <a:pt x="709" y="2030"/>
                  </a:lnTo>
                  <a:lnTo>
                    <a:pt x="709" y="2030"/>
                  </a:lnTo>
                  <a:lnTo>
                    <a:pt x="734" y="2032"/>
                  </a:lnTo>
                  <a:lnTo>
                    <a:pt x="760" y="2035"/>
                  </a:lnTo>
                  <a:lnTo>
                    <a:pt x="783" y="2040"/>
                  </a:lnTo>
                  <a:lnTo>
                    <a:pt x="806" y="2046"/>
                  </a:lnTo>
                  <a:lnTo>
                    <a:pt x="829" y="2053"/>
                  </a:lnTo>
                  <a:lnTo>
                    <a:pt x="850" y="2061"/>
                  </a:lnTo>
                  <a:lnTo>
                    <a:pt x="871" y="2071"/>
                  </a:lnTo>
                  <a:lnTo>
                    <a:pt x="892" y="2081"/>
                  </a:lnTo>
                  <a:lnTo>
                    <a:pt x="912" y="2094"/>
                  </a:lnTo>
                  <a:lnTo>
                    <a:pt x="930" y="2106"/>
                  </a:lnTo>
                  <a:lnTo>
                    <a:pt x="948" y="2120"/>
                  </a:lnTo>
                  <a:lnTo>
                    <a:pt x="965" y="2134"/>
                  </a:lnTo>
                  <a:lnTo>
                    <a:pt x="981" y="2149"/>
                  </a:lnTo>
                  <a:lnTo>
                    <a:pt x="997" y="2165"/>
                  </a:lnTo>
                  <a:lnTo>
                    <a:pt x="1011" y="2182"/>
                  </a:lnTo>
                  <a:lnTo>
                    <a:pt x="1026" y="2199"/>
                  </a:lnTo>
                  <a:lnTo>
                    <a:pt x="1039" y="2217"/>
                  </a:lnTo>
                  <a:lnTo>
                    <a:pt x="1052" y="2237"/>
                  </a:lnTo>
                  <a:lnTo>
                    <a:pt x="1063" y="2256"/>
                  </a:lnTo>
                  <a:lnTo>
                    <a:pt x="1074" y="2276"/>
                  </a:lnTo>
                  <a:lnTo>
                    <a:pt x="1084" y="2296"/>
                  </a:lnTo>
                  <a:lnTo>
                    <a:pt x="1093" y="2317"/>
                  </a:lnTo>
                  <a:lnTo>
                    <a:pt x="1102" y="2338"/>
                  </a:lnTo>
                  <a:lnTo>
                    <a:pt x="1109" y="2361"/>
                  </a:lnTo>
                  <a:lnTo>
                    <a:pt x="1116" y="2383"/>
                  </a:lnTo>
                  <a:lnTo>
                    <a:pt x="1122" y="2405"/>
                  </a:lnTo>
                  <a:lnTo>
                    <a:pt x="1127" y="2427"/>
                  </a:lnTo>
                  <a:lnTo>
                    <a:pt x="1131" y="2450"/>
                  </a:lnTo>
                  <a:lnTo>
                    <a:pt x="1134" y="2473"/>
                  </a:lnTo>
                  <a:lnTo>
                    <a:pt x="1137" y="2497"/>
                  </a:lnTo>
                  <a:lnTo>
                    <a:pt x="1139" y="2519"/>
                  </a:lnTo>
                  <a:lnTo>
                    <a:pt x="1139" y="2542"/>
                  </a:lnTo>
                  <a:lnTo>
                    <a:pt x="1139" y="2565"/>
                  </a:lnTo>
                  <a:lnTo>
                    <a:pt x="1139" y="2588"/>
                  </a:lnTo>
                  <a:lnTo>
                    <a:pt x="1137" y="2611"/>
                  </a:lnTo>
                  <a:lnTo>
                    <a:pt x="1134" y="2635"/>
                  </a:lnTo>
                  <a:lnTo>
                    <a:pt x="1131" y="2657"/>
                  </a:lnTo>
                  <a:lnTo>
                    <a:pt x="1127" y="2679"/>
                  </a:lnTo>
                  <a:lnTo>
                    <a:pt x="1121" y="2701"/>
                  </a:lnTo>
                  <a:lnTo>
                    <a:pt x="1115" y="2723"/>
                  </a:lnTo>
                  <a:lnTo>
                    <a:pt x="1109" y="2744"/>
                  </a:lnTo>
                  <a:lnTo>
                    <a:pt x="1101" y="2766"/>
                  </a:lnTo>
                  <a:lnTo>
                    <a:pt x="1092" y="2786"/>
                  </a:lnTo>
                  <a:lnTo>
                    <a:pt x="1082" y="2806"/>
                  </a:lnTo>
                  <a:lnTo>
                    <a:pt x="1072" y="2825"/>
                  </a:lnTo>
                  <a:lnTo>
                    <a:pt x="1060" y="2844"/>
                  </a:lnTo>
                  <a:lnTo>
                    <a:pt x="1048" y="2862"/>
                  </a:lnTo>
                  <a:lnTo>
                    <a:pt x="1035" y="2880"/>
                  </a:lnTo>
                  <a:lnTo>
                    <a:pt x="1021" y="2898"/>
                  </a:lnTo>
                  <a:lnTo>
                    <a:pt x="1005" y="2914"/>
                  </a:lnTo>
                  <a:lnTo>
                    <a:pt x="989" y="2929"/>
                  </a:lnTo>
                  <a:lnTo>
                    <a:pt x="972" y="2943"/>
                  </a:lnTo>
                  <a:lnTo>
                    <a:pt x="954" y="2957"/>
                  </a:lnTo>
                  <a:lnTo>
                    <a:pt x="935" y="2969"/>
                  </a:lnTo>
                  <a:lnTo>
                    <a:pt x="916" y="2981"/>
                  </a:lnTo>
                  <a:lnTo>
                    <a:pt x="895" y="2991"/>
                  </a:lnTo>
                  <a:lnTo>
                    <a:pt x="872" y="3001"/>
                  </a:lnTo>
                  <a:lnTo>
                    <a:pt x="850" y="3009"/>
                  </a:lnTo>
                  <a:lnTo>
                    <a:pt x="826" y="3017"/>
                  </a:lnTo>
                  <a:lnTo>
                    <a:pt x="802" y="3024"/>
                  </a:lnTo>
                  <a:lnTo>
                    <a:pt x="777" y="3029"/>
                  </a:lnTo>
                  <a:lnTo>
                    <a:pt x="750" y="3032"/>
                  </a:lnTo>
                  <a:lnTo>
                    <a:pt x="722" y="3035"/>
                  </a:lnTo>
                  <a:lnTo>
                    <a:pt x="694" y="3036"/>
                  </a:lnTo>
                  <a:lnTo>
                    <a:pt x="694" y="3036"/>
                  </a:lnTo>
                  <a:lnTo>
                    <a:pt x="668" y="3035"/>
                  </a:lnTo>
                  <a:lnTo>
                    <a:pt x="642" y="3032"/>
                  </a:lnTo>
                  <a:lnTo>
                    <a:pt x="617" y="3028"/>
                  </a:lnTo>
                  <a:lnTo>
                    <a:pt x="590" y="3022"/>
                  </a:lnTo>
                  <a:lnTo>
                    <a:pt x="565" y="3015"/>
                  </a:lnTo>
                  <a:lnTo>
                    <a:pt x="540" y="3008"/>
                  </a:lnTo>
                  <a:lnTo>
                    <a:pt x="516" y="2999"/>
                  </a:lnTo>
                  <a:lnTo>
                    <a:pt x="492" y="2989"/>
                  </a:lnTo>
                  <a:lnTo>
                    <a:pt x="467" y="2979"/>
                  </a:lnTo>
                  <a:lnTo>
                    <a:pt x="443" y="2968"/>
                  </a:lnTo>
                  <a:lnTo>
                    <a:pt x="397" y="2945"/>
                  </a:lnTo>
                  <a:lnTo>
                    <a:pt x="310" y="2900"/>
                  </a:lnTo>
                  <a:lnTo>
                    <a:pt x="271" y="2879"/>
                  </a:lnTo>
                  <a:lnTo>
                    <a:pt x="252" y="2870"/>
                  </a:lnTo>
                  <a:lnTo>
                    <a:pt x="234" y="2862"/>
                  </a:lnTo>
                  <a:lnTo>
                    <a:pt x="216" y="2855"/>
                  </a:lnTo>
                  <a:lnTo>
                    <a:pt x="198" y="2849"/>
                  </a:lnTo>
                  <a:lnTo>
                    <a:pt x="182" y="2845"/>
                  </a:lnTo>
                  <a:lnTo>
                    <a:pt x="167" y="2842"/>
                  </a:lnTo>
                  <a:lnTo>
                    <a:pt x="152" y="2841"/>
                  </a:lnTo>
                  <a:lnTo>
                    <a:pt x="138" y="2842"/>
                  </a:lnTo>
                  <a:lnTo>
                    <a:pt x="126" y="2845"/>
                  </a:lnTo>
                  <a:lnTo>
                    <a:pt x="119" y="2847"/>
                  </a:lnTo>
                  <a:lnTo>
                    <a:pt x="114" y="2850"/>
                  </a:lnTo>
                  <a:lnTo>
                    <a:pt x="108" y="2853"/>
                  </a:lnTo>
                  <a:lnTo>
                    <a:pt x="102" y="2857"/>
                  </a:lnTo>
                  <a:lnTo>
                    <a:pt x="97" y="2862"/>
                  </a:lnTo>
                  <a:lnTo>
                    <a:pt x="92" y="2867"/>
                  </a:lnTo>
                  <a:lnTo>
                    <a:pt x="88" y="2873"/>
                  </a:lnTo>
                  <a:lnTo>
                    <a:pt x="83" y="2879"/>
                  </a:lnTo>
                  <a:lnTo>
                    <a:pt x="74" y="2896"/>
                  </a:lnTo>
                  <a:lnTo>
                    <a:pt x="74" y="2896"/>
                  </a:lnTo>
                  <a:lnTo>
                    <a:pt x="70" y="2905"/>
                  </a:lnTo>
                  <a:lnTo>
                    <a:pt x="67" y="2917"/>
                  </a:lnTo>
                  <a:lnTo>
                    <a:pt x="64" y="2932"/>
                  </a:lnTo>
                  <a:lnTo>
                    <a:pt x="61" y="2949"/>
                  </a:lnTo>
                  <a:lnTo>
                    <a:pt x="55" y="2990"/>
                  </a:lnTo>
                  <a:lnTo>
                    <a:pt x="51" y="3041"/>
                  </a:lnTo>
                  <a:lnTo>
                    <a:pt x="47" y="3099"/>
                  </a:lnTo>
                  <a:lnTo>
                    <a:pt x="44" y="3165"/>
                  </a:lnTo>
                  <a:lnTo>
                    <a:pt x="42" y="3236"/>
                  </a:lnTo>
                  <a:lnTo>
                    <a:pt x="40" y="3314"/>
                  </a:lnTo>
                  <a:lnTo>
                    <a:pt x="40" y="3314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: Shape 29"/>
            <p:cNvSpPr>
              <a:spLocks/>
            </p:cNvSpPr>
            <p:nvPr/>
          </p:nvSpPr>
          <p:spPr bwMode="auto">
            <a:xfrm>
              <a:off x="3989185" y="2776819"/>
              <a:ext cx="1139132" cy="618207"/>
            </a:xfrm>
            <a:custGeom>
              <a:avLst/>
              <a:gdLst>
                <a:gd name="T0" fmla="*/ 2287 w 5448"/>
                <a:gd name="T1" fmla="*/ 2893 h 2957"/>
                <a:gd name="T2" fmla="*/ 2576 w 5448"/>
                <a:gd name="T3" fmla="*/ 2850 h 2957"/>
                <a:gd name="T4" fmla="*/ 2604 w 5448"/>
                <a:gd name="T5" fmla="*/ 2755 h 2957"/>
                <a:gd name="T6" fmla="*/ 2450 w 5448"/>
                <a:gd name="T7" fmla="*/ 2420 h 2957"/>
                <a:gd name="T8" fmla="*/ 2421 w 5448"/>
                <a:gd name="T9" fmla="*/ 2160 h 2957"/>
                <a:gd name="T10" fmla="*/ 2538 w 5448"/>
                <a:gd name="T11" fmla="*/ 1931 h 2957"/>
                <a:gd name="T12" fmla="*/ 2751 w 5448"/>
                <a:gd name="T13" fmla="*/ 1815 h 2957"/>
                <a:gd name="T14" fmla="*/ 3001 w 5448"/>
                <a:gd name="T15" fmla="*/ 1807 h 2957"/>
                <a:gd name="T16" fmla="*/ 3233 w 5448"/>
                <a:gd name="T17" fmla="*/ 1899 h 2957"/>
                <a:gd name="T18" fmla="*/ 3388 w 5448"/>
                <a:gd name="T19" fmla="*/ 2088 h 2957"/>
                <a:gd name="T20" fmla="*/ 3416 w 5448"/>
                <a:gd name="T21" fmla="*/ 2343 h 2957"/>
                <a:gd name="T22" fmla="*/ 3314 w 5448"/>
                <a:gd name="T23" fmla="*/ 2586 h 2957"/>
                <a:gd name="T24" fmla="*/ 3189 w 5448"/>
                <a:gd name="T25" fmla="*/ 2790 h 2957"/>
                <a:gd name="T26" fmla="*/ 3237 w 5448"/>
                <a:gd name="T27" fmla="*/ 2875 h 2957"/>
                <a:gd name="T28" fmla="*/ 3590 w 5448"/>
                <a:gd name="T29" fmla="*/ 2948 h 2957"/>
                <a:gd name="T30" fmla="*/ 4349 w 5448"/>
                <a:gd name="T31" fmla="*/ 2836 h 2957"/>
                <a:gd name="T32" fmla="*/ 4369 w 5448"/>
                <a:gd name="T33" fmla="*/ 1851 h 2957"/>
                <a:gd name="T34" fmla="*/ 4422 w 5448"/>
                <a:gd name="T35" fmla="*/ 1722 h 2957"/>
                <a:gd name="T36" fmla="*/ 4536 w 5448"/>
                <a:gd name="T37" fmla="*/ 1695 h 2957"/>
                <a:gd name="T38" fmla="*/ 4852 w 5448"/>
                <a:gd name="T39" fmla="*/ 1838 h 2957"/>
                <a:gd name="T40" fmla="*/ 5105 w 5448"/>
                <a:gd name="T41" fmla="*/ 1883 h 2957"/>
                <a:gd name="T42" fmla="*/ 5318 w 5448"/>
                <a:gd name="T43" fmla="*/ 1786 h 2957"/>
                <a:gd name="T44" fmla="*/ 5429 w 5448"/>
                <a:gd name="T45" fmla="*/ 1600 h 2957"/>
                <a:gd name="T46" fmla="*/ 5442 w 5448"/>
                <a:gd name="T47" fmla="*/ 1375 h 2957"/>
                <a:gd name="T48" fmla="*/ 5366 w 5448"/>
                <a:gd name="T49" fmla="*/ 1163 h 2957"/>
                <a:gd name="T50" fmla="*/ 5205 w 5448"/>
                <a:gd name="T51" fmla="*/ 1015 h 2957"/>
                <a:gd name="T52" fmla="*/ 4980 w 5448"/>
                <a:gd name="T53" fmla="*/ 979 h 2957"/>
                <a:gd name="T54" fmla="*/ 4755 w 5448"/>
                <a:gd name="T55" fmla="*/ 1061 h 2957"/>
                <a:gd name="T56" fmla="*/ 4524 w 5448"/>
                <a:gd name="T57" fmla="*/ 1205 h 2957"/>
                <a:gd name="T58" fmla="*/ 4419 w 5448"/>
                <a:gd name="T59" fmla="*/ 1186 h 2957"/>
                <a:gd name="T60" fmla="*/ 4334 w 5448"/>
                <a:gd name="T61" fmla="*/ 985 h 2957"/>
                <a:gd name="T62" fmla="*/ 4314 w 5448"/>
                <a:gd name="T63" fmla="*/ 346 h 2957"/>
                <a:gd name="T64" fmla="*/ 3570 w 5448"/>
                <a:gd name="T65" fmla="*/ 4 h 2957"/>
                <a:gd name="T66" fmla="*/ 3202 w 5448"/>
                <a:gd name="T67" fmla="*/ 68 h 2957"/>
                <a:gd name="T68" fmla="*/ 3186 w 5448"/>
                <a:gd name="T69" fmla="*/ 150 h 2957"/>
                <a:gd name="T70" fmla="*/ 3307 w 5448"/>
                <a:gd name="T71" fmla="*/ 499 h 2957"/>
                <a:gd name="T72" fmla="*/ 3293 w 5448"/>
                <a:gd name="T73" fmla="*/ 778 h 2957"/>
                <a:gd name="T74" fmla="*/ 3141 w 5448"/>
                <a:gd name="T75" fmla="*/ 956 h 2957"/>
                <a:gd name="T76" fmla="*/ 2907 w 5448"/>
                <a:gd name="T77" fmla="*/ 1046 h 2957"/>
                <a:gd name="T78" fmla="*/ 2685 w 5448"/>
                <a:gd name="T79" fmla="*/ 1051 h 2957"/>
                <a:gd name="T80" fmla="*/ 2500 w 5448"/>
                <a:gd name="T81" fmla="*/ 987 h 2957"/>
                <a:gd name="T82" fmla="*/ 2386 w 5448"/>
                <a:gd name="T83" fmla="*/ 866 h 2957"/>
                <a:gd name="T84" fmla="*/ 2339 w 5448"/>
                <a:gd name="T85" fmla="*/ 568 h 2957"/>
                <a:gd name="T86" fmla="*/ 2466 w 5448"/>
                <a:gd name="T87" fmla="*/ 217 h 2957"/>
                <a:gd name="T88" fmla="*/ 2467 w 5448"/>
                <a:gd name="T89" fmla="*/ 79 h 2957"/>
                <a:gd name="T90" fmla="*/ 2301 w 5448"/>
                <a:gd name="T91" fmla="*/ 18 h 2957"/>
                <a:gd name="T92" fmla="*/ 1415 w 5448"/>
                <a:gd name="T93" fmla="*/ 347 h 2957"/>
                <a:gd name="T94" fmla="*/ 1396 w 5448"/>
                <a:gd name="T95" fmla="*/ 1101 h 2957"/>
                <a:gd name="T96" fmla="*/ 1339 w 5448"/>
                <a:gd name="T97" fmla="*/ 1236 h 2957"/>
                <a:gd name="T98" fmla="*/ 1238 w 5448"/>
                <a:gd name="T99" fmla="*/ 1241 h 2957"/>
                <a:gd name="T100" fmla="*/ 843 w 5448"/>
                <a:gd name="T101" fmla="*/ 998 h 2957"/>
                <a:gd name="T102" fmla="*/ 549 w 5448"/>
                <a:gd name="T103" fmla="*/ 901 h 2957"/>
                <a:gd name="T104" fmla="*/ 295 w 5448"/>
                <a:gd name="T105" fmla="*/ 929 h 2957"/>
                <a:gd name="T106" fmla="*/ 81 w 5448"/>
                <a:gd name="T107" fmla="*/ 1087 h 2957"/>
                <a:gd name="T108" fmla="*/ 2 w 5448"/>
                <a:gd name="T109" fmla="*/ 1324 h 2957"/>
                <a:gd name="T110" fmla="*/ 43 w 5448"/>
                <a:gd name="T111" fmla="*/ 1581 h 2957"/>
                <a:gd name="T112" fmla="*/ 188 w 5448"/>
                <a:gd name="T113" fmla="*/ 1800 h 2957"/>
                <a:gd name="T114" fmla="*/ 426 w 5448"/>
                <a:gd name="T115" fmla="*/ 1918 h 2957"/>
                <a:gd name="T116" fmla="*/ 701 w 5448"/>
                <a:gd name="T117" fmla="*/ 1898 h 2957"/>
                <a:gd name="T118" fmla="*/ 1194 w 5448"/>
                <a:gd name="T119" fmla="*/ 1778 h 2957"/>
                <a:gd name="T120" fmla="*/ 1352 w 5448"/>
                <a:gd name="T121" fmla="*/ 1832 h 2957"/>
                <a:gd name="T122" fmla="*/ 1410 w 5448"/>
                <a:gd name="T123" fmla="*/ 1956 h 2957"/>
                <a:gd name="T124" fmla="*/ 1428 w 5448"/>
                <a:gd name="T125" fmla="*/ 2738 h 2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48" h="2957">
                  <a:moveTo>
                    <a:pt x="1428" y="2738"/>
                  </a:moveTo>
                  <a:lnTo>
                    <a:pt x="1428" y="2738"/>
                  </a:lnTo>
                  <a:lnTo>
                    <a:pt x="1426" y="2895"/>
                  </a:lnTo>
                  <a:lnTo>
                    <a:pt x="1426" y="2895"/>
                  </a:lnTo>
                  <a:lnTo>
                    <a:pt x="1531" y="2896"/>
                  </a:lnTo>
                  <a:lnTo>
                    <a:pt x="1677" y="2898"/>
                  </a:lnTo>
                  <a:lnTo>
                    <a:pt x="1847" y="2899"/>
                  </a:lnTo>
                  <a:lnTo>
                    <a:pt x="2029" y="2899"/>
                  </a:lnTo>
                  <a:lnTo>
                    <a:pt x="2119" y="2898"/>
                  </a:lnTo>
                  <a:lnTo>
                    <a:pt x="2206" y="2896"/>
                  </a:lnTo>
                  <a:lnTo>
                    <a:pt x="2287" y="2893"/>
                  </a:lnTo>
                  <a:lnTo>
                    <a:pt x="2362" y="2889"/>
                  </a:lnTo>
                  <a:lnTo>
                    <a:pt x="2428" y="2885"/>
                  </a:lnTo>
                  <a:lnTo>
                    <a:pt x="2457" y="2882"/>
                  </a:lnTo>
                  <a:lnTo>
                    <a:pt x="2483" y="2879"/>
                  </a:lnTo>
                  <a:lnTo>
                    <a:pt x="2506" y="2876"/>
                  </a:lnTo>
                  <a:lnTo>
                    <a:pt x="2526" y="2872"/>
                  </a:lnTo>
                  <a:lnTo>
                    <a:pt x="2542" y="2868"/>
                  </a:lnTo>
                  <a:lnTo>
                    <a:pt x="2554" y="2863"/>
                  </a:lnTo>
                  <a:lnTo>
                    <a:pt x="2554" y="2863"/>
                  </a:lnTo>
                  <a:lnTo>
                    <a:pt x="2570" y="2854"/>
                  </a:lnTo>
                  <a:lnTo>
                    <a:pt x="2576" y="2850"/>
                  </a:lnTo>
                  <a:lnTo>
                    <a:pt x="2582" y="2845"/>
                  </a:lnTo>
                  <a:lnTo>
                    <a:pt x="2587" y="2840"/>
                  </a:lnTo>
                  <a:lnTo>
                    <a:pt x="2592" y="2835"/>
                  </a:lnTo>
                  <a:lnTo>
                    <a:pt x="2596" y="2829"/>
                  </a:lnTo>
                  <a:lnTo>
                    <a:pt x="2599" y="2824"/>
                  </a:lnTo>
                  <a:lnTo>
                    <a:pt x="2602" y="2818"/>
                  </a:lnTo>
                  <a:lnTo>
                    <a:pt x="2604" y="2812"/>
                  </a:lnTo>
                  <a:lnTo>
                    <a:pt x="2607" y="2799"/>
                  </a:lnTo>
                  <a:lnTo>
                    <a:pt x="2608" y="2785"/>
                  </a:lnTo>
                  <a:lnTo>
                    <a:pt x="2607" y="2770"/>
                  </a:lnTo>
                  <a:lnTo>
                    <a:pt x="2604" y="2755"/>
                  </a:lnTo>
                  <a:lnTo>
                    <a:pt x="2600" y="2738"/>
                  </a:lnTo>
                  <a:lnTo>
                    <a:pt x="2594" y="2720"/>
                  </a:lnTo>
                  <a:lnTo>
                    <a:pt x="2587" y="2703"/>
                  </a:lnTo>
                  <a:lnTo>
                    <a:pt x="2579" y="2684"/>
                  </a:lnTo>
                  <a:lnTo>
                    <a:pt x="2570" y="2665"/>
                  </a:lnTo>
                  <a:lnTo>
                    <a:pt x="2549" y="2625"/>
                  </a:lnTo>
                  <a:lnTo>
                    <a:pt x="2503" y="2538"/>
                  </a:lnTo>
                  <a:lnTo>
                    <a:pt x="2480" y="2492"/>
                  </a:lnTo>
                  <a:lnTo>
                    <a:pt x="2469" y="2469"/>
                  </a:lnTo>
                  <a:lnTo>
                    <a:pt x="2459" y="2444"/>
                  </a:lnTo>
                  <a:lnTo>
                    <a:pt x="2450" y="2420"/>
                  </a:lnTo>
                  <a:lnTo>
                    <a:pt x="2441" y="2395"/>
                  </a:lnTo>
                  <a:lnTo>
                    <a:pt x="2433" y="2371"/>
                  </a:lnTo>
                  <a:lnTo>
                    <a:pt x="2425" y="2346"/>
                  </a:lnTo>
                  <a:lnTo>
                    <a:pt x="2420" y="2320"/>
                  </a:lnTo>
                  <a:lnTo>
                    <a:pt x="2416" y="2295"/>
                  </a:lnTo>
                  <a:lnTo>
                    <a:pt x="2414" y="2269"/>
                  </a:lnTo>
                  <a:lnTo>
                    <a:pt x="2414" y="2244"/>
                  </a:lnTo>
                  <a:lnTo>
                    <a:pt x="2414" y="2244"/>
                  </a:lnTo>
                  <a:lnTo>
                    <a:pt x="2415" y="2215"/>
                  </a:lnTo>
                  <a:lnTo>
                    <a:pt x="2417" y="2187"/>
                  </a:lnTo>
                  <a:lnTo>
                    <a:pt x="2421" y="2160"/>
                  </a:lnTo>
                  <a:lnTo>
                    <a:pt x="2427" y="2134"/>
                  </a:lnTo>
                  <a:lnTo>
                    <a:pt x="2434" y="2110"/>
                  </a:lnTo>
                  <a:lnTo>
                    <a:pt x="2441" y="2086"/>
                  </a:lnTo>
                  <a:lnTo>
                    <a:pt x="2450" y="2063"/>
                  </a:lnTo>
                  <a:lnTo>
                    <a:pt x="2459" y="2041"/>
                  </a:lnTo>
                  <a:lnTo>
                    <a:pt x="2470" y="2020"/>
                  </a:lnTo>
                  <a:lnTo>
                    <a:pt x="2482" y="2000"/>
                  </a:lnTo>
                  <a:lnTo>
                    <a:pt x="2495" y="1981"/>
                  </a:lnTo>
                  <a:lnTo>
                    <a:pt x="2508" y="1964"/>
                  </a:lnTo>
                  <a:lnTo>
                    <a:pt x="2523" y="1947"/>
                  </a:lnTo>
                  <a:lnTo>
                    <a:pt x="2538" y="1931"/>
                  </a:lnTo>
                  <a:lnTo>
                    <a:pt x="2554" y="1915"/>
                  </a:lnTo>
                  <a:lnTo>
                    <a:pt x="2572" y="1901"/>
                  </a:lnTo>
                  <a:lnTo>
                    <a:pt x="2589" y="1887"/>
                  </a:lnTo>
                  <a:lnTo>
                    <a:pt x="2608" y="1875"/>
                  </a:lnTo>
                  <a:lnTo>
                    <a:pt x="2626" y="1864"/>
                  </a:lnTo>
                  <a:lnTo>
                    <a:pt x="2646" y="1853"/>
                  </a:lnTo>
                  <a:lnTo>
                    <a:pt x="2666" y="1844"/>
                  </a:lnTo>
                  <a:lnTo>
                    <a:pt x="2686" y="1835"/>
                  </a:lnTo>
                  <a:lnTo>
                    <a:pt x="2708" y="1828"/>
                  </a:lnTo>
                  <a:lnTo>
                    <a:pt x="2729" y="1821"/>
                  </a:lnTo>
                  <a:lnTo>
                    <a:pt x="2751" y="1815"/>
                  </a:lnTo>
                  <a:lnTo>
                    <a:pt x="2772" y="1810"/>
                  </a:lnTo>
                  <a:lnTo>
                    <a:pt x="2795" y="1806"/>
                  </a:lnTo>
                  <a:lnTo>
                    <a:pt x="2817" y="1802"/>
                  </a:lnTo>
                  <a:lnTo>
                    <a:pt x="2841" y="1800"/>
                  </a:lnTo>
                  <a:lnTo>
                    <a:pt x="2863" y="1798"/>
                  </a:lnTo>
                  <a:lnTo>
                    <a:pt x="2886" y="1798"/>
                  </a:lnTo>
                  <a:lnTo>
                    <a:pt x="2909" y="1798"/>
                  </a:lnTo>
                  <a:lnTo>
                    <a:pt x="2932" y="1799"/>
                  </a:lnTo>
                  <a:lnTo>
                    <a:pt x="2955" y="1801"/>
                  </a:lnTo>
                  <a:lnTo>
                    <a:pt x="2979" y="1803"/>
                  </a:lnTo>
                  <a:lnTo>
                    <a:pt x="3001" y="1807"/>
                  </a:lnTo>
                  <a:lnTo>
                    <a:pt x="3024" y="1811"/>
                  </a:lnTo>
                  <a:lnTo>
                    <a:pt x="3046" y="1816"/>
                  </a:lnTo>
                  <a:lnTo>
                    <a:pt x="3068" y="1822"/>
                  </a:lnTo>
                  <a:lnTo>
                    <a:pt x="3090" y="1829"/>
                  </a:lnTo>
                  <a:lnTo>
                    <a:pt x="3112" y="1837"/>
                  </a:lnTo>
                  <a:lnTo>
                    <a:pt x="3134" y="1845"/>
                  </a:lnTo>
                  <a:lnTo>
                    <a:pt x="3154" y="1854"/>
                  </a:lnTo>
                  <a:lnTo>
                    <a:pt x="3174" y="1865"/>
                  </a:lnTo>
                  <a:lnTo>
                    <a:pt x="3194" y="1875"/>
                  </a:lnTo>
                  <a:lnTo>
                    <a:pt x="3213" y="1887"/>
                  </a:lnTo>
                  <a:lnTo>
                    <a:pt x="3233" y="1899"/>
                  </a:lnTo>
                  <a:lnTo>
                    <a:pt x="3251" y="1913"/>
                  </a:lnTo>
                  <a:lnTo>
                    <a:pt x="3268" y="1928"/>
                  </a:lnTo>
                  <a:lnTo>
                    <a:pt x="3285" y="1942"/>
                  </a:lnTo>
                  <a:lnTo>
                    <a:pt x="3301" y="1958"/>
                  </a:lnTo>
                  <a:lnTo>
                    <a:pt x="3316" y="1974"/>
                  </a:lnTo>
                  <a:lnTo>
                    <a:pt x="3330" y="1991"/>
                  </a:lnTo>
                  <a:lnTo>
                    <a:pt x="3343" y="2009"/>
                  </a:lnTo>
                  <a:lnTo>
                    <a:pt x="3356" y="2027"/>
                  </a:lnTo>
                  <a:lnTo>
                    <a:pt x="3368" y="2047"/>
                  </a:lnTo>
                  <a:lnTo>
                    <a:pt x="3379" y="2068"/>
                  </a:lnTo>
                  <a:lnTo>
                    <a:pt x="3388" y="2088"/>
                  </a:lnTo>
                  <a:lnTo>
                    <a:pt x="3396" y="2110"/>
                  </a:lnTo>
                  <a:lnTo>
                    <a:pt x="3403" y="2132"/>
                  </a:lnTo>
                  <a:lnTo>
                    <a:pt x="3409" y="2155"/>
                  </a:lnTo>
                  <a:lnTo>
                    <a:pt x="3414" y="2178"/>
                  </a:lnTo>
                  <a:lnTo>
                    <a:pt x="3417" y="2204"/>
                  </a:lnTo>
                  <a:lnTo>
                    <a:pt x="3420" y="2229"/>
                  </a:lnTo>
                  <a:lnTo>
                    <a:pt x="3420" y="2229"/>
                  </a:lnTo>
                  <a:lnTo>
                    <a:pt x="3421" y="2259"/>
                  </a:lnTo>
                  <a:lnTo>
                    <a:pt x="3420" y="2288"/>
                  </a:lnTo>
                  <a:lnTo>
                    <a:pt x="3418" y="2316"/>
                  </a:lnTo>
                  <a:lnTo>
                    <a:pt x="3416" y="2343"/>
                  </a:lnTo>
                  <a:lnTo>
                    <a:pt x="3411" y="2368"/>
                  </a:lnTo>
                  <a:lnTo>
                    <a:pt x="3406" y="2392"/>
                  </a:lnTo>
                  <a:lnTo>
                    <a:pt x="3400" y="2416"/>
                  </a:lnTo>
                  <a:lnTo>
                    <a:pt x="3393" y="2438"/>
                  </a:lnTo>
                  <a:lnTo>
                    <a:pt x="3385" y="2460"/>
                  </a:lnTo>
                  <a:lnTo>
                    <a:pt x="3376" y="2480"/>
                  </a:lnTo>
                  <a:lnTo>
                    <a:pt x="3367" y="2500"/>
                  </a:lnTo>
                  <a:lnTo>
                    <a:pt x="3357" y="2518"/>
                  </a:lnTo>
                  <a:lnTo>
                    <a:pt x="3346" y="2536"/>
                  </a:lnTo>
                  <a:lnTo>
                    <a:pt x="3336" y="2553"/>
                  </a:lnTo>
                  <a:lnTo>
                    <a:pt x="3314" y="2586"/>
                  </a:lnTo>
                  <a:lnTo>
                    <a:pt x="3292" y="2617"/>
                  </a:lnTo>
                  <a:lnTo>
                    <a:pt x="3270" y="2645"/>
                  </a:lnTo>
                  <a:lnTo>
                    <a:pt x="3250" y="2672"/>
                  </a:lnTo>
                  <a:lnTo>
                    <a:pt x="3231" y="2699"/>
                  </a:lnTo>
                  <a:lnTo>
                    <a:pt x="3222" y="2711"/>
                  </a:lnTo>
                  <a:lnTo>
                    <a:pt x="3214" y="2724"/>
                  </a:lnTo>
                  <a:lnTo>
                    <a:pt x="3207" y="2738"/>
                  </a:lnTo>
                  <a:lnTo>
                    <a:pt x="3201" y="2751"/>
                  </a:lnTo>
                  <a:lnTo>
                    <a:pt x="3196" y="2764"/>
                  </a:lnTo>
                  <a:lnTo>
                    <a:pt x="3192" y="2777"/>
                  </a:lnTo>
                  <a:lnTo>
                    <a:pt x="3189" y="2790"/>
                  </a:lnTo>
                  <a:lnTo>
                    <a:pt x="3188" y="2803"/>
                  </a:lnTo>
                  <a:lnTo>
                    <a:pt x="3188" y="2803"/>
                  </a:lnTo>
                  <a:lnTo>
                    <a:pt x="3188" y="2812"/>
                  </a:lnTo>
                  <a:lnTo>
                    <a:pt x="3189" y="2821"/>
                  </a:lnTo>
                  <a:lnTo>
                    <a:pt x="3192" y="2830"/>
                  </a:lnTo>
                  <a:lnTo>
                    <a:pt x="3196" y="2838"/>
                  </a:lnTo>
                  <a:lnTo>
                    <a:pt x="3202" y="2846"/>
                  </a:lnTo>
                  <a:lnTo>
                    <a:pt x="3208" y="2853"/>
                  </a:lnTo>
                  <a:lnTo>
                    <a:pt x="3216" y="2861"/>
                  </a:lnTo>
                  <a:lnTo>
                    <a:pt x="3225" y="2868"/>
                  </a:lnTo>
                  <a:lnTo>
                    <a:pt x="3237" y="2875"/>
                  </a:lnTo>
                  <a:lnTo>
                    <a:pt x="3248" y="2881"/>
                  </a:lnTo>
                  <a:lnTo>
                    <a:pt x="3260" y="2887"/>
                  </a:lnTo>
                  <a:lnTo>
                    <a:pt x="3273" y="2892"/>
                  </a:lnTo>
                  <a:lnTo>
                    <a:pt x="3303" y="2903"/>
                  </a:lnTo>
                  <a:lnTo>
                    <a:pt x="3335" y="2912"/>
                  </a:lnTo>
                  <a:lnTo>
                    <a:pt x="3373" y="2920"/>
                  </a:lnTo>
                  <a:lnTo>
                    <a:pt x="3411" y="2927"/>
                  </a:lnTo>
                  <a:lnTo>
                    <a:pt x="3453" y="2934"/>
                  </a:lnTo>
                  <a:lnTo>
                    <a:pt x="3496" y="2939"/>
                  </a:lnTo>
                  <a:lnTo>
                    <a:pt x="3543" y="2944"/>
                  </a:lnTo>
                  <a:lnTo>
                    <a:pt x="3590" y="2948"/>
                  </a:lnTo>
                  <a:lnTo>
                    <a:pt x="3640" y="2951"/>
                  </a:lnTo>
                  <a:lnTo>
                    <a:pt x="3689" y="2953"/>
                  </a:lnTo>
                  <a:lnTo>
                    <a:pt x="3790" y="2956"/>
                  </a:lnTo>
                  <a:lnTo>
                    <a:pt x="3890" y="2957"/>
                  </a:lnTo>
                  <a:lnTo>
                    <a:pt x="3989" y="2957"/>
                  </a:lnTo>
                  <a:lnTo>
                    <a:pt x="4082" y="2955"/>
                  </a:lnTo>
                  <a:lnTo>
                    <a:pt x="4168" y="2953"/>
                  </a:lnTo>
                  <a:lnTo>
                    <a:pt x="4242" y="2951"/>
                  </a:lnTo>
                  <a:lnTo>
                    <a:pt x="4351" y="2947"/>
                  </a:lnTo>
                  <a:lnTo>
                    <a:pt x="4351" y="2947"/>
                  </a:lnTo>
                  <a:lnTo>
                    <a:pt x="4349" y="2836"/>
                  </a:lnTo>
                  <a:lnTo>
                    <a:pt x="4347" y="2685"/>
                  </a:lnTo>
                  <a:lnTo>
                    <a:pt x="4346" y="2509"/>
                  </a:lnTo>
                  <a:lnTo>
                    <a:pt x="4346" y="2415"/>
                  </a:lnTo>
                  <a:lnTo>
                    <a:pt x="4346" y="2321"/>
                  </a:lnTo>
                  <a:lnTo>
                    <a:pt x="4348" y="2229"/>
                  </a:lnTo>
                  <a:lnTo>
                    <a:pt x="4350" y="2139"/>
                  </a:lnTo>
                  <a:lnTo>
                    <a:pt x="4353" y="2054"/>
                  </a:lnTo>
                  <a:lnTo>
                    <a:pt x="4357" y="1978"/>
                  </a:lnTo>
                  <a:lnTo>
                    <a:pt x="4362" y="1908"/>
                  </a:lnTo>
                  <a:lnTo>
                    <a:pt x="4365" y="1878"/>
                  </a:lnTo>
                  <a:lnTo>
                    <a:pt x="4369" y="1851"/>
                  </a:lnTo>
                  <a:lnTo>
                    <a:pt x="4373" y="1827"/>
                  </a:lnTo>
                  <a:lnTo>
                    <a:pt x="4377" y="1806"/>
                  </a:lnTo>
                  <a:lnTo>
                    <a:pt x="4381" y="1788"/>
                  </a:lnTo>
                  <a:lnTo>
                    <a:pt x="4386" y="1775"/>
                  </a:lnTo>
                  <a:lnTo>
                    <a:pt x="4386" y="1775"/>
                  </a:lnTo>
                  <a:lnTo>
                    <a:pt x="4392" y="1764"/>
                  </a:lnTo>
                  <a:lnTo>
                    <a:pt x="4397" y="1754"/>
                  </a:lnTo>
                  <a:lnTo>
                    <a:pt x="4403" y="1744"/>
                  </a:lnTo>
                  <a:lnTo>
                    <a:pt x="4409" y="1736"/>
                  </a:lnTo>
                  <a:lnTo>
                    <a:pt x="4416" y="1728"/>
                  </a:lnTo>
                  <a:lnTo>
                    <a:pt x="4422" y="1722"/>
                  </a:lnTo>
                  <a:lnTo>
                    <a:pt x="4429" y="1716"/>
                  </a:lnTo>
                  <a:lnTo>
                    <a:pt x="4437" y="1710"/>
                  </a:lnTo>
                  <a:lnTo>
                    <a:pt x="4444" y="1706"/>
                  </a:lnTo>
                  <a:lnTo>
                    <a:pt x="4452" y="1702"/>
                  </a:lnTo>
                  <a:lnTo>
                    <a:pt x="4459" y="1698"/>
                  </a:lnTo>
                  <a:lnTo>
                    <a:pt x="4467" y="1696"/>
                  </a:lnTo>
                  <a:lnTo>
                    <a:pt x="4475" y="1694"/>
                  </a:lnTo>
                  <a:lnTo>
                    <a:pt x="4483" y="1692"/>
                  </a:lnTo>
                  <a:lnTo>
                    <a:pt x="4500" y="1691"/>
                  </a:lnTo>
                  <a:lnTo>
                    <a:pt x="4518" y="1692"/>
                  </a:lnTo>
                  <a:lnTo>
                    <a:pt x="4536" y="1695"/>
                  </a:lnTo>
                  <a:lnTo>
                    <a:pt x="4556" y="1699"/>
                  </a:lnTo>
                  <a:lnTo>
                    <a:pt x="4576" y="1705"/>
                  </a:lnTo>
                  <a:lnTo>
                    <a:pt x="4597" y="1713"/>
                  </a:lnTo>
                  <a:lnTo>
                    <a:pt x="4618" y="1722"/>
                  </a:lnTo>
                  <a:lnTo>
                    <a:pt x="4639" y="1731"/>
                  </a:lnTo>
                  <a:lnTo>
                    <a:pt x="4661" y="1742"/>
                  </a:lnTo>
                  <a:lnTo>
                    <a:pt x="4707" y="1765"/>
                  </a:lnTo>
                  <a:lnTo>
                    <a:pt x="4754" y="1791"/>
                  </a:lnTo>
                  <a:lnTo>
                    <a:pt x="4802" y="1815"/>
                  </a:lnTo>
                  <a:lnTo>
                    <a:pt x="4826" y="1827"/>
                  </a:lnTo>
                  <a:lnTo>
                    <a:pt x="4852" y="1838"/>
                  </a:lnTo>
                  <a:lnTo>
                    <a:pt x="4877" y="1849"/>
                  </a:lnTo>
                  <a:lnTo>
                    <a:pt x="4902" y="1858"/>
                  </a:lnTo>
                  <a:lnTo>
                    <a:pt x="4927" y="1867"/>
                  </a:lnTo>
                  <a:lnTo>
                    <a:pt x="4952" y="1874"/>
                  </a:lnTo>
                  <a:lnTo>
                    <a:pt x="4978" y="1880"/>
                  </a:lnTo>
                  <a:lnTo>
                    <a:pt x="5004" y="1884"/>
                  </a:lnTo>
                  <a:lnTo>
                    <a:pt x="5029" y="1886"/>
                  </a:lnTo>
                  <a:lnTo>
                    <a:pt x="5054" y="1887"/>
                  </a:lnTo>
                  <a:lnTo>
                    <a:pt x="5054" y="1887"/>
                  </a:lnTo>
                  <a:lnTo>
                    <a:pt x="5079" y="1885"/>
                  </a:lnTo>
                  <a:lnTo>
                    <a:pt x="5105" y="1883"/>
                  </a:lnTo>
                  <a:lnTo>
                    <a:pt x="5129" y="1879"/>
                  </a:lnTo>
                  <a:lnTo>
                    <a:pt x="5151" y="1874"/>
                  </a:lnTo>
                  <a:lnTo>
                    <a:pt x="5173" y="1868"/>
                  </a:lnTo>
                  <a:lnTo>
                    <a:pt x="5194" y="1862"/>
                  </a:lnTo>
                  <a:lnTo>
                    <a:pt x="5214" y="1854"/>
                  </a:lnTo>
                  <a:lnTo>
                    <a:pt x="5234" y="1845"/>
                  </a:lnTo>
                  <a:lnTo>
                    <a:pt x="5253" y="1835"/>
                  </a:lnTo>
                  <a:lnTo>
                    <a:pt x="5270" y="1824"/>
                  </a:lnTo>
                  <a:lnTo>
                    <a:pt x="5287" y="1813"/>
                  </a:lnTo>
                  <a:lnTo>
                    <a:pt x="5303" y="1800"/>
                  </a:lnTo>
                  <a:lnTo>
                    <a:pt x="5318" y="1786"/>
                  </a:lnTo>
                  <a:lnTo>
                    <a:pt x="5332" y="1772"/>
                  </a:lnTo>
                  <a:lnTo>
                    <a:pt x="5345" y="1758"/>
                  </a:lnTo>
                  <a:lnTo>
                    <a:pt x="5358" y="1742"/>
                  </a:lnTo>
                  <a:lnTo>
                    <a:pt x="5369" y="1727"/>
                  </a:lnTo>
                  <a:lnTo>
                    <a:pt x="5381" y="1710"/>
                  </a:lnTo>
                  <a:lnTo>
                    <a:pt x="5391" y="1693"/>
                  </a:lnTo>
                  <a:lnTo>
                    <a:pt x="5400" y="1676"/>
                  </a:lnTo>
                  <a:lnTo>
                    <a:pt x="5408" y="1658"/>
                  </a:lnTo>
                  <a:lnTo>
                    <a:pt x="5416" y="1638"/>
                  </a:lnTo>
                  <a:lnTo>
                    <a:pt x="5423" y="1619"/>
                  </a:lnTo>
                  <a:lnTo>
                    <a:pt x="5429" y="1600"/>
                  </a:lnTo>
                  <a:lnTo>
                    <a:pt x="5434" y="1581"/>
                  </a:lnTo>
                  <a:lnTo>
                    <a:pt x="5438" y="1561"/>
                  </a:lnTo>
                  <a:lnTo>
                    <a:pt x="5442" y="1541"/>
                  </a:lnTo>
                  <a:lnTo>
                    <a:pt x="5444" y="1520"/>
                  </a:lnTo>
                  <a:lnTo>
                    <a:pt x="5446" y="1499"/>
                  </a:lnTo>
                  <a:lnTo>
                    <a:pt x="5448" y="1479"/>
                  </a:lnTo>
                  <a:lnTo>
                    <a:pt x="5448" y="1458"/>
                  </a:lnTo>
                  <a:lnTo>
                    <a:pt x="5448" y="1438"/>
                  </a:lnTo>
                  <a:lnTo>
                    <a:pt x="5447" y="1417"/>
                  </a:lnTo>
                  <a:lnTo>
                    <a:pt x="5445" y="1396"/>
                  </a:lnTo>
                  <a:lnTo>
                    <a:pt x="5442" y="1375"/>
                  </a:lnTo>
                  <a:lnTo>
                    <a:pt x="5439" y="1354"/>
                  </a:lnTo>
                  <a:lnTo>
                    <a:pt x="5435" y="1334"/>
                  </a:lnTo>
                  <a:lnTo>
                    <a:pt x="5430" y="1314"/>
                  </a:lnTo>
                  <a:lnTo>
                    <a:pt x="5425" y="1294"/>
                  </a:lnTo>
                  <a:lnTo>
                    <a:pt x="5419" y="1274"/>
                  </a:lnTo>
                  <a:lnTo>
                    <a:pt x="5412" y="1255"/>
                  </a:lnTo>
                  <a:lnTo>
                    <a:pt x="5404" y="1235"/>
                  </a:lnTo>
                  <a:lnTo>
                    <a:pt x="5396" y="1216"/>
                  </a:lnTo>
                  <a:lnTo>
                    <a:pt x="5387" y="1198"/>
                  </a:lnTo>
                  <a:lnTo>
                    <a:pt x="5377" y="1180"/>
                  </a:lnTo>
                  <a:lnTo>
                    <a:pt x="5366" y="1163"/>
                  </a:lnTo>
                  <a:lnTo>
                    <a:pt x="5354" y="1146"/>
                  </a:lnTo>
                  <a:lnTo>
                    <a:pt x="5343" y="1130"/>
                  </a:lnTo>
                  <a:lnTo>
                    <a:pt x="5330" y="1114"/>
                  </a:lnTo>
                  <a:lnTo>
                    <a:pt x="5317" y="1099"/>
                  </a:lnTo>
                  <a:lnTo>
                    <a:pt x="5303" y="1084"/>
                  </a:lnTo>
                  <a:lnTo>
                    <a:pt x="5289" y="1071"/>
                  </a:lnTo>
                  <a:lnTo>
                    <a:pt x="5273" y="1058"/>
                  </a:lnTo>
                  <a:lnTo>
                    <a:pt x="5258" y="1046"/>
                  </a:lnTo>
                  <a:lnTo>
                    <a:pt x="5241" y="1035"/>
                  </a:lnTo>
                  <a:lnTo>
                    <a:pt x="5223" y="1025"/>
                  </a:lnTo>
                  <a:lnTo>
                    <a:pt x="5205" y="1015"/>
                  </a:lnTo>
                  <a:lnTo>
                    <a:pt x="5187" y="1007"/>
                  </a:lnTo>
                  <a:lnTo>
                    <a:pt x="5168" y="1000"/>
                  </a:lnTo>
                  <a:lnTo>
                    <a:pt x="5148" y="993"/>
                  </a:lnTo>
                  <a:lnTo>
                    <a:pt x="5128" y="988"/>
                  </a:lnTo>
                  <a:lnTo>
                    <a:pt x="5107" y="983"/>
                  </a:lnTo>
                  <a:lnTo>
                    <a:pt x="5084" y="980"/>
                  </a:lnTo>
                  <a:lnTo>
                    <a:pt x="5062" y="978"/>
                  </a:lnTo>
                  <a:lnTo>
                    <a:pt x="5062" y="978"/>
                  </a:lnTo>
                  <a:lnTo>
                    <a:pt x="5033" y="977"/>
                  </a:lnTo>
                  <a:lnTo>
                    <a:pt x="5006" y="977"/>
                  </a:lnTo>
                  <a:lnTo>
                    <a:pt x="4980" y="979"/>
                  </a:lnTo>
                  <a:lnTo>
                    <a:pt x="4954" y="982"/>
                  </a:lnTo>
                  <a:lnTo>
                    <a:pt x="4930" y="987"/>
                  </a:lnTo>
                  <a:lnTo>
                    <a:pt x="4907" y="992"/>
                  </a:lnTo>
                  <a:lnTo>
                    <a:pt x="4885" y="998"/>
                  </a:lnTo>
                  <a:lnTo>
                    <a:pt x="4865" y="1005"/>
                  </a:lnTo>
                  <a:lnTo>
                    <a:pt x="4845" y="1013"/>
                  </a:lnTo>
                  <a:lnTo>
                    <a:pt x="4825" y="1022"/>
                  </a:lnTo>
                  <a:lnTo>
                    <a:pt x="4806" y="1031"/>
                  </a:lnTo>
                  <a:lnTo>
                    <a:pt x="4789" y="1041"/>
                  </a:lnTo>
                  <a:lnTo>
                    <a:pt x="4772" y="1051"/>
                  </a:lnTo>
                  <a:lnTo>
                    <a:pt x="4755" y="1061"/>
                  </a:lnTo>
                  <a:lnTo>
                    <a:pt x="4724" y="1083"/>
                  </a:lnTo>
                  <a:lnTo>
                    <a:pt x="4693" y="1105"/>
                  </a:lnTo>
                  <a:lnTo>
                    <a:pt x="4665" y="1127"/>
                  </a:lnTo>
                  <a:lnTo>
                    <a:pt x="4638" y="1148"/>
                  </a:lnTo>
                  <a:lnTo>
                    <a:pt x="4610" y="1167"/>
                  </a:lnTo>
                  <a:lnTo>
                    <a:pt x="4596" y="1175"/>
                  </a:lnTo>
                  <a:lnTo>
                    <a:pt x="4583" y="1183"/>
                  </a:lnTo>
                  <a:lnTo>
                    <a:pt x="4569" y="1190"/>
                  </a:lnTo>
                  <a:lnTo>
                    <a:pt x="4553" y="1196"/>
                  </a:lnTo>
                  <a:lnTo>
                    <a:pt x="4539" y="1201"/>
                  </a:lnTo>
                  <a:lnTo>
                    <a:pt x="4524" y="1205"/>
                  </a:lnTo>
                  <a:lnTo>
                    <a:pt x="4509" y="1208"/>
                  </a:lnTo>
                  <a:lnTo>
                    <a:pt x="4493" y="1210"/>
                  </a:lnTo>
                  <a:lnTo>
                    <a:pt x="4493" y="1210"/>
                  </a:lnTo>
                  <a:lnTo>
                    <a:pt x="4483" y="1210"/>
                  </a:lnTo>
                  <a:lnTo>
                    <a:pt x="4472" y="1209"/>
                  </a:lnTo>
                  <a:lnTo>
                    <a:pt x="4463" y="1207"/>
                  </a:lnTo>
                  <a:lnTo>
                    <a:pt x="4453" y="1205"/>
                  </a:lnTo>
                  <a:lnTo>
                    <a:pt x="4444" y="1201"/>
                  </a:lnTo>
                  <a:lnTo>
                    <a:pt x="4436" y="1197"/>
                  </a:lnTo>
                  <a:lnTo>
                    <a:pt x="4427" y="1192"/>
                  </a:lnTo>
                  <a:lnTo>
                    <a:pt x="4419" y="1186"/>
                  </a:lnTo>
                  <a:lnTo>
                    <a:pt x="4411" y="1179"/>
                  </a:lnTo>
                  <a:lnTo>
                    <a:pt x="4404" y="1172"/>
                  </a:lnTo>
                  <a:lnTo>
                    <a:pt x="4397" y="1163"/>
                  </a:lnTo>
                  <a:lnTo>
                    <a:pt x="4390" y="1154"/>
                  </a:lnTo>
                  <a:lnTo>
                    <a:pt x="4384" y="1144"/>
                  </a:lnTo>
                  <a:lnTo>
                    <a:pt x="4378" y="1133"/>
                  </a:lnTo>
                  <a:lnTo>
                    <a:pt x="4367" y="1108"/>
                  </a:lnTo>
                  <a:lnTo>
                    <a:pt x="4357" y="1082"/>
                  </a:lnTo>
                  <a:lnTo>
                    <a:pt x="4348" y="1052"/>
                  </a:lnTo>
                  <a:lnTo>
                    <a:pt x="4340" y="1021"/>
                  </a:lnTo>
                  <a:lnTo>
                    <a:pt x="4334" y="985"/>
                  </a:lnTo>
                  <a:lnTo>
                    <a:pt x="4328" y="948"/>
                  </a:lnTo>
                  <a:lnTo>
                    <a:pt x="4323" y="909"/>
                  </a:lnTo>
                  <a:lnTo>
                    <a:pt x="4319" y="868"/>
                  </a:lnTo>
                  <a:lnTo>
                    <a:pt x="4316" y="824"/>
                  </a:lnTo>
                  <a:lnTo>
                    <a:pt x="4316" y="824"/>
                  </a:lnTo>
                  <a:lnTo>
                    <a:pt x="4313" y="782"/>
                  </a:lnTo>
                  <a:lnTo>
                    <a:pt x="4312" y="739"/>
                  </a:lnTo>
                  <a:lnTo>
                    <a:pt x="4310" y="648"/>
                  </a:lnTo>
                  <a:lnTo>
                    <a:pt x="4310" y="551"/>
                  </a:lnTo>
                  <a:lnTo>
                    <a:pt x="4311" y="450"/>
                  </a:lnTo>
                  <a:lnTo>
                    <a:pt x="4314" y="346"/>
                  </a:lnTo>
                  <a:lnTo>
                    <a:pt x="4318" y="239"/>
                  </a:lnTo>
                  <a:lnTo>
                    <a:pt x="4327" y="18"/>
                  </a:lnTo>
                  <a:lnTo>
                    <a:pt x="4327" y="18"/>
                  </a:lnTo>
                  <a:lnTo>
                    <a:pt x="4207" y="13"/>
                  </a:lnTo>
                  <a:lnTo>
                    <a:pt x="4061" y="6"/>
                  </a:lnTo>
                  <a:lnTo>
                    <a:pt x="3982" y="4"/>
                  </a:lnTo>
                  <a:lnTo>
                    <a:pt x="3901" y="2"/>
                  </a:lnTo>
                  <a:lnTo>
                    <a:pt x="3817" y="0"/>
                  </a:lnTo>
                  <a:lnTo>
                    <a:pt x="3733" y="0"/>
                  </a:lnTo>
                  <a:lnTo>
                    <a:pt x="3651" y="1"/>
                  </a:lnTo>
                  <a:lnTo>
                    <a:pt x="3570" y="4"/>
                  </a:lnTo>
                  <a:lnTo>
                    <a:pt x="3493" y="9"/>
                  </a:lnTo>
                  <a:lnTo>
                    <a:pt x="3456" y="12"/>
                  </a:lnTo>
                  <a:lnTo>
                    <a:pt x="3421" y="15"/>
                  </a:lnTo>
                  <a:lnTo>
                    <a:pt x="3387" y="19"/>
                  </a:lnTo>
                  <a:lnTo>
                    <a:pt x="3354" y="24"/>
                  </a:lnTo>
                  <a:lnTo>
                    <a:pt x="3324" y="29"/>
                  </a:lnTo>
                  <a:lnTo>
                    <a:pt x="3295" y="35"/>
                  </a:lnTo>
                  <a:lnTo>
                    <a:pt x="3269" y="42"/>
                  </a:lnTo>
                  <a:lnTo>
                    <a:pt x="3245" y="50"/>
                  </a:lnTo>
                  <a:lnTo>
                    <a:pt x="3222" y="59"/>
                  </a:lnTo>
                  <a:lnTo>
                    <a:pt x="3202" y="68"/>
                  </a:lnTo>
                  <a:lnTo>
                    <a:pt x="3202" y="68"/>
                  </a:lnTo>
                  <a:lnTo>
                    <a:pt x="3194" y="73"/>
                  </a:lnTo>
                  <a:lnTo>
                    <a:pt x="3187" y="79"/>
                  </a:lnTo>
                  <a:lnTo>
                    <a:pt x="3182" y="85"/>
                  </a:lnTo>
                  <a:lnTo>
                    <a:pt x="3179" y="92"/>
                  </a:lnTo>
                  <a:lnTo>
                    <a:pt x="3177" y="100"/>
                  </a:lnTo>
                  <a:lnTo>
                    <a:pt x="3176" y="108"/>
                  </a:lnTo>
                  <a:lnTo>
                    <a:pt x="3177" y="117"/>
                  </a:lnTo>
                  <a:lnTo>
                    <a:pt x="3179" y="127"/>
                  </a:lnTo>
                  <a:lnTo>
                    <a:pt x="3182" y="138"/>
                  </a:lnTo>
                  <a:lnTo>
                    <a:pt x="3186" y="150"/>
                  </a:lnTo>
                  <a:lnTo>
                    <a:pt x="3197" y="175"/>
                  </a:lnTo>
                  <a:lnTo>
                    <a:pt x="3226" y="238"/>
                  </a:lnTo>
                  <a:lnTo>
                    <a:pt x="3243" y="275"/>
                  </a:lnTo>
                  <a:lnTo>
                    <a:pt x="3260" y="316"/>
                  </a:lnTo>
                  <a:lnTo>
                    <a:pt x="3268" y="339"/>
                  </a:lnTo>
                  <a:lnTo>
                    <a:pt x="3276" y="363"/>
                  </a:lnTo>
                  <a:lnTo>
                    <a:pt x="3283" y="387"/>
                  </a:lnTo>
                  <a:lnTo>
                    <a:pt x="3290" y="413"/>
                  </a:lnTo>
                  <a:lnTo>
                    <a:pt x="3296" y="440"/>
                  </a:lnTo>
                  <a:lnTo>
                    <a:pt x="3302" y="469"/>
                  </a:lnTo>
                  <a:lnTo>
                    <a:pt x="3307" y="499"/>
                  </a:lnTo>
                  <a:lnTo>
                    <a:pt x="3311" y="530"/>
                  </a:lnTo>
                  <a:lnTo>
                    <a:pt x="3314" y="562"/>
                  </a:lnTo>
                  <a:lnTo>
                    <a:pt x="3316" y="596"/>
                  </a:lnTo>
                  <a:lnTo>
                    <a:pt x="3316" y="631"/>
                  </a:lnTo>
                  <a:lnTo>
                    <a:pt x="3316" y="668"/>
                  </a:lnTo>
                  <a:lnTo>
                    <a:pt x="3316" y="668"/>
                  </a:lnTo>
                  <a:lnTo>
                    <a:pt x="3314" y="691"/>
                  </a:lnTo>
                  <a:lnTo>
                    <a:pt x="3311" y="713"/>
                  </a:lnTo>
                  <a:lnTo>
                    <a:pt x="3306" y="736"/>
                  </a:lnTo>
                  <a:lnTo>
                    <a:pt x="3300" y="758"/>
                  </a:lnTo>
                  <a:lnTo>
                    <a:pt x="3293" y="778"/>
                  </a:lnTo>
                  <a:lnTo>
                    <a:pt x="3285" y="798"/>
                  </a:lnTo>
                  <a:lnTo>
                    <a:pt x="3275" y="817"/>
                  </a:lnTo>
                  <a:lnTo>
                    <a:pt x="3264" y="835"/>
                  </a:lnTo>
                  <a:lnTo>
                    <a:pt x="3252" y="854"/>
                  </a:lnTo>
                  <a:lnTo>
                    <a:pt x="3239" y="870"/>
                  </a:lnTo>
                  <a:lnTo>
                    <a:pt x="3224" y="886"/>
                  </a:lnTo>
                  <a:lnTo>
                    <a:pt x="3209" y="902"/>
                  </a:lnTo>
                  <a:lnTo>
                    <a:pt x="3193" y="917"/>
                  </a:lnTo>
                  <a:lnTo>
                    <a:pt x="3176" y="930"/>
                  </a:lnTo>
                  <a:lnTo>
                    <a:pt x="3159" y="944"/>
                  </a:lnTo>
                  <a:lnTo>
                    <a:pt x="3141" y="956"/>
                  </a:lnTo>
                  <a:lnTo>
                    <a:pt x="3122" y="968"/>
                  </a:lnTo>
                  <a:lnTo>
                    <a:pt x="3102" y="979"/>
                  </a:lnTo>
                  <a:lnTo>
                    <a:pt x="3081" y="990"/>
                  </a:lnTo>
                  <a:lnTo>
                    <a:pt x="3061" y="1000"/>
                  </a:lnTo>
                  <a:lnTo>
                    <a:pt x="3040" y="1009"/>
                  </a:lnTo>
                  <a:lnTo>
                    <a:pt x="3019" y="1017"/>
                  </a:lnTo>
                  <a:lnTo>
                    <a:pt x="2997" y="1024"/>
                  </a:lnTo>
                  <a:lnTo>
                    <a:pt x="2975" y="1031"/>
                  </a:lnTo>
                  <a:lnTo>
                    <a:pt x="2952" y="1037"/>
                  </a:lnTo>
                  <a:lnTo>
                    <a:pt x="2930" y="1042"/>
                  </a:lnTo>
                  <a:lnTo>
                    <a:pt x="2907" y="1046"/>
                  </a:lnTo>
                  <a:lnTo>
                    <a:pt x="2885" y="1050"/>
                  </a:lnTo>
                  <a:lnTo>
                    <a:pt x="2862" y="1053"/>
                  </a:lnTo>
                  <a:lnTo>
                    <a:pt x="2840" y="1055"/>
                  </a:lnTo>
                  <a:lnTo>
                    <a:pt x="2817" y="1056"/>
                  </a:lnTo>
                  <a:lnTo>
                    <a:pt x="2795" y="1057"/>
                  </a:lnTo>
                  <a:lnTo>
                    <a:pt x="2795" y="1057"/>
                  </a:lnTo>
                  <a:lnTo>
                    <a:pt x="2772" y="1057"/>
                  </a:lnTo>
                  <a:lnTo>
                    <a:pt x="2750" y="1056"/>
                  </a:lnTo>
                  <a:lnTo>
                    <a:pt x="2728" y="1055"/>
                  </a:lnTo>
                  <a:lnTo>
                    <a:pt x="2707" y="1053"/>
                  </a:lnTo>
                  <a:lnTo>
                    <a:pt x="2685" y="1051"/>
                  </a:lnTo>
                  <a:lnTo>
                    <a:pt x="2666" y="1048"/>
                  </a:lnTo>
                  <a:lnTo>
                    <a:pt x="2647" y="1044"/>
                  </a:lnTo>
                  <a:lnTo>
                    <a:pt x="2628" y="1040"/>
                  </a:lnTo>
                  <a:lnTo>
                    <a:pt x="2610" y="1035"/>
                  </a:lnTo>
                  <a:lnTo>
                    <a:pt x="2593" y="1030"/>
                  </a:lnTo>
                  <a:lnTo>
                    <a:pt x="2576" y="1024"/>
                  </a:lnTo>
                  <a:lnTo>
                    <a:pt x="2559" y="1017"/>
                  </a:lnTo>
                  <a:lnTo>
                    <a:pt x="2544" y="1011"/>
                  </a:lnTo>
                  <a:lnTo>
                    <a:pt x="2529" y="1003"/>
                  </a:lnTo>
                  <a:lnTo>
                    <a:pt x="2514" y="995"/>
                  </a:lnTo>
                  <a:lnTo>
                    <a:pt x="2500" y="987"/>
                  </a:lnTo>
                  <a:lnTo>
                    <a:pt x="2487" y="977"/>
                  </a:lnTo>
                  <a:lnTo>
                    <a:pt x="2475" y="968"/>
                  </a:lnTo>
                  <a:lnTo>
                    <a:pt x="2463" y="958"/>
                  </a:lnTo>
                  <a:lnTo>
                    <a:pt x="2451" y="948"/>
                  </a:lnTo>
                  <a:lnTo>
                    <a:pt x="2440" y="938"/>
                  </a:lnTo>
                  <a:lnTo>
                    <a:pt x="2430" y="927"/>
                  </a:lnTo>
                  <a:lnTo>
                    <a:pt x="2419" y="915"/>
                  </a:lnTo>
                  <a:lnTo>
                    <a:pt x="2410" y="904"/>
                  </a:lnTo>
                  <a:lnTo>
                    <a:pt x="2401" y="891"/>
                  </a:lnTo>
                  <a:lnTo>
                    <a:pt x="2393" y="879"/>
                  </a:lnTo>
                  <a:lnTo>
                    <a:pt x="2386" y="866"/>
                  </a:lnTo>
                  <a:lnTo>
                    <a:pt x="2379" y="853"/>
                  </a:lnTo>
                  <a:lnTo>
                    <a:pt x="2372" y="838"/>
                  </a:lnTo>
                  <a:lnTo>
                    <a:pt x="2366" y="825"/>
                  </a:lnTo>
                  <a:lnTo>
                    <a:pt x="2356" y="796"/>
                  </a:lnTo>
                  <a:lnTo>
                    <a:pt x="2347" y="767"/>
                  </a:lnTo>
                  <a:lnTo>
                    <a:pt x="2341" y="736"/>
                  </a:lnTo>
                  <a:lnTo>
                    <a:pt x="2337" y="703"/>
                  </a:lnTo>
                  <a:lnTo>
                    <a:pt x="2334" y="671"/>
                  </a:lnTo>
                  <a:lnTo>
                    <a:pt x="2334" y="638"/>
                  </a:lnTo>
                  <a:lnTo>
                    <a:pt x="2336" y="604"/>
                  </a:lnTo>
                  <a:lnTo>
                    <a:pt x="2339" y="568"/>
                  </a:lnTo>
                  <a:lnTo>
                    <a:pt x="2344" y="533"/>
                  </a:lnTo>
                  <a:lnTo>
                    <a:pt x="2351" y="498"/>
                  </a:lnTo>
                  <a:lnTo>
                    <a:pt x="2360" y="462"/>
                  </a:lnTo>
                  <a:lnTo>
                    <a:pt x="2371" y="425"/>
                  </a:lnTo>
                  <a:lnTo>
                    <a:pt x="2384" y="389"/>
                  </a:lnTo>
                  <a:lnTo>
                    <a:pt x="2398" y="353"/>
                  </a:lnTo>
                  <a:lnTo>
                    <a:pt x="2413" y="316"/>
                  </a:lnTo>
                  <a:lnTo>
                    <a:pt x="2432" y="280"/>
                  </a:lnTo>
                  <a:lnTo>
                    <a:pt x="2451" y="245"/>
                  </a:lnTo>
                  <a:lnTo>
                    <a:pt x="2451" y="245"/>
                  </a:lnTo>
                  <a:lnTo>
                    <a:pt x="2466" y="217"/>
                  </a:lnTo>
                  <a:lnTo>
                    <a:pt x="2479" y="192"/>
                  </a:lnTo>
                  <a:lnTo>
                    <a:pt x="2483" y="179"/>
                  </a:lnTo>
                  <a:lnTo>
                    <a:pt x="2487" y="168"/>
                  </a:lnTo>
                  <a:lnTo>
                    <a:pt x="2490" y="157"/>
                  </a:lnTo>
                  <a:lnTo>
                    <a:pt x="2492" y="146"/>
                  </a:lnTo>
                  <a:lnTo>
                    <a:pt x="2492" y="135"/>
                  </a:lnTo>
                  <a:lnTo>
                    <a:pt x="2490" y="124"/>
                  </a:lnTo>
                  <a:lnTo>
                    <a:pt x="2487" y="113"/>
                  </a:lnTo>
                  <a:lnTo>
                    <a:pt x="2482" y="102"/>
                  </a:lnTo>
                  <a:lnTo>
                    <a:pt x="2476" y="91"/>
                  </a:lnTo>
                  <a:lnTo>
                    <a:pt x="2467" y="79"/>
                  </a:lnTo>
                  <a:lnTo>
                    <a:pt x="2456" y="67"/>
                  </a:lnTo>
                  <a:lnTo>
                    <a:pt x="2443" y="55"/>
                  </a:lnTo>
                  <a:lnTo>
                    <a:pt x="2443" y="55"/>
                  </a:lnTo>
                  <a:lnTo>
                    <a:pt x="2434" y="48"/>
                  </a:lnTo>
                  <a:lnTo>
                    <a:pt x="2422" y="42"/>
                  </a:lnTo>
                  <a:lnTo>
                    <a:pt x="2408" y="37"/>
                  </a:lnTo>
                  <a:lnTo>
                    <a:pt x="2391" y="32"/>
                  </a:lnTo>
                  <a:lnTo>
                    <a:pt x="2372" y="28"/>
                  </a:lnTo>
                  <a:lnTo>
                    <a:pt x="2350" y="24"/>
                  </a:lnTo>
                  <a:lnTo>
                    <a:pt x="2327" y="21"/>
                  </a:lnTo>
                  <a:lnTo>
                    <a:pt x="2301" y="18"/>
                  </a:lnTo>
                  <a:lnTo>
                    <a:pt x="2243" y="13"/>
                  </a:lnTo>
                  <a:lnTo>
                    <a:pt x="2180" y="10"/>
                  </a:lnTo>
                  <a:lnTo>
                    <a:pt x="2109" y="8"/>
                  </a:lnTo>
                  <a:lnTo>
                    <a:pt x="2036" y="6"/>
                  </a:lnTo>
                  <a:lnTo>
                    <a:pt x="1958" y="6"/>
                  </a:lnTo>
                  <a:lnTo>
                    <a:pt x="1877" y="7"/>
                  </a:lnTo>
                  <a:lnTo>
                    <a:pt x="1714" y="9"/>
                  </a:lnTo>
                  <a:lnTo>
                    <a:pt x="1403" y="16"/>
                  </a:lnTo>
                  <a:lnTo>
                    <a:pt x="1403" y="16"/>
                  </a:lnTo>
                  <a:lnTo>
                    <a:pt x="1409" y="179"/>
                  </a:lnTo>
                  <a:lnTo>
                    <a:pt x="1415" y="347"/>
                  </a:lnTo>
                  <a:lnTo>
                    <a:pt x="1419" y="514"/>
                  </a:lnTo>
                  <a:lnTo>
                    <a:pt x="1420" y="596"/>
                  </a:lnTo>
                  <a:lnTo>
                    <a:pt x="1421" y="675"/>
                  </a:lnTo>
                  <a:lnTo>
                    <a:pt x="1421" y="753"/>
                  </a:lnTo>
                  <a:lnTo>
                    <a:pt x="1419" y="826"/>
                  </a:lnTo>
                  <a:lnTo>
                    <a:pt x="1417" y="897"/>
                  </a:lnTo>
                  <a:lnTo>
                    <a:pt x="1413" y="962"/>
                  </a:lnTo>
                  <a:lnTo>
                    <a:pt x="1408" y="1022"/>
                  </a:lnTo>
                  <a:lnTo>
                    <a:pt x="1404" y="1050"/>
                  </a:lnTo>
                  <a:lnTo>
                    <a:pt x="1401" y="1076"/>
                  </a:lnTo>
                  <a:lnTo>
                    <a:pt x="1396" y="1101"/>
                  </a:lnTo>
                  <a:lnTo>
                    <a:pt x="1392" y="1125"/>
                  </a:lnTo>
                  <a:lnTo>
                    <a:pt x="1387" y="1146"/>
                  </a:lnTo>
                  <a:lnTo>
                    <a:pt x="1381" y="1165"/>
                  </a:lnTo>
                  <a:lnTo>
                    <a:pt x="1381" y="1165"/>
                  </a:lnTo>
                  <a:lnTo>
                    <a:pt x="1376" y="1179"/>
                  </a:lnTo>
                  <a:lnTo>
                    <a:pt x="1371" y="1192"/>
                  </a:lnTo>
                  <a:lnTo>
                    <a:pt x="1366" y="1203"/>
                  </a:lnTo>
                  <a:lnTo>
                    <a:pt x="1360" y="1214"/>
                  </a:lnTo>
                  <a:lnTo>
                    <a:pt x="1352" y="1222"/>
                  </a:lnTo>
                  <a:lnTo>
                    <a:pt x="1346" y="1230"/>
                  </a:lnTo>
                  <a:lnTo>
                    <a:pt x="1339" y="1236"/>
                  </a:lnTo>
                  <a:lnTo>
                    <a:pt x="1331" y="1242"/>
                  </a:lnTo>
                  <a:lnTo>
                    <a:pt x="1324" y="1246"/>
                  </a:lnTo>
                  <a:lnTo>
                    <a:pt x="1315" y="1249"/>
                  </a:lnTo>
                  <a:lnTo>
                    <a:pt x="1307" y="1251"/>
                  </a:lnTo>
                  <a:lnTo>
                    <a:pt x="1298" y="1253"/>
                  </a:lnTo>
                  <a:lnTo>
                    <a:pt x="1289" y="1253"/>
                  </a:lnTo>
                  <a:lnTo>
                    <a:pt x="1280" y="1252"/>
                  </a:lnTo>
                  <a:lnTo>
                    <a:pt x="1270" y="1251"/>
                  </a:lnTo>
                  <a:lnTo>
                    <a:pt x="1260" y="1248"/>
                  </a:lnTo>
                  <a:lnTo>
                    <a:pt x="1249" y="1245"/>
                  </a:lnTo>
                  <a:lnTo>
                    <a:pt x="1238" y="1241"/>
                  </a:lnTo>
                  <a:lnTo>
                    <a:pt x="1215" y="1231"/>
                  </a:lnTo>
                  <a:lnTo>
                    <a:pt x="1191" y="1219"/>
                  </a:lnTo>
                  <a:lnTo>
                    <a:pt x="1165" y="1204"/>
                  </a:lnTo>
                  <a:lnTo>
                    <a:pt x="1139" y="1187"/>
                  </a:lnTo>
                  <a:lnTo>
                    <a:pt x="1111" y="1169"/>
                  </a:lnTo>
                  <a:lnTo>
                    <a:pt x="1051" y="1128"/>
                  </a:lnTo>
                  <a:lnTo>
                    <a:pt x="987" y="1084"/>
                  </a:lnTo>
                  <a:lnTo>
                    <a:pt x="952" y="1062"/>
                  </a:lnTo>
                  <a:lnTo>
                    <a:pt x="917" y="1040"/>
                  </a:lnTo>
                  <a:lnTo>
                    <a:pt x="881" y="1019"/>
                  </a:lnTo>
                  <a:lnTo>
                    <a:pt x="843" y="998"/>
                  </a:lnTo>
                  <a:lnTo>
                    <a:pt x="804" y="978"/>
                  </a:lnTo>
                  <a:lnTo>
                    <a:pt x="764" y="960"/>
                  </a:lnTo>
                  <a:lnTo>
                    <a:pt x="724" y="943"/>
                  </a:lnTo>
                  <a:lnTo>
                    <a:pt x="703" y="936"/>
                  </a:lnTo>
                  <a:lnTo>
                    <a:pt x="681" y="929"/>
                  </a:lnTo>
                  <a:lnTo>
                    <a:pt x="660" y="923"/>
                  </a:lnTo>
                  <a:lnTo>
                    <a:pt x="638" y="917"/>
                  </a:lnTo>
                  <a:lnTo>
                    <a:pt x="617" y="912"/>
                  </a:lnTo>
                  <a:lnTo>
                    <a:pt x="595" y="908"/>
                  </a:lnTo>
                  <a:lnTo>
                    <a:pt x="573" y="904"/>
                  </a:lnTo>
                  <a:lnTo>
                    <a:pt x="549" y="901"/>
                  </a:lnTo>
                  <a:lnTo>
                    <a:pt x="526" y="899"/>
                  </a:lnTo>
                  <a:lnTo>
                    <a:pt x="503" y="898"/>
                  </a:lnTo>
                  <a:lnTo>
                    <a:pt x="480" y="898"/>
                  </a:lnTo>
                  <a:lnTo>
                    <a:pt x="457" y="898"/>
                  </a:lnTo>
                  <a:lnTo>
                    <a:pt x="433" y="900"/>
                  </a:lnTo>
                  <a:lnTo>
                    <a:pt x="408" y="903"/>
                  </a:lnTo>
                  <a:lnTo>
                    <a:pt x="408" y="903"/>
                  </a:lnTo>
                  <a:lnTo>
                    <a:pt x="378" y="907"/>
                  </a:lnTo>
                  <a:lnTo>
                    <a:pt x="349" y="913"/>
                  </a:lnTo>
                  <a:lnTo>
                    <a:pt x="322" y="920"/>
                  </a:lnTo>
                  <a:lnTo>
                    <a:pt x="295" y="929"/>
                  </a:lnTo>
                  <a:lnTo>
                    <a:pt x="269" y="938"/>
                  </a:lnTo>
                  <a:lnTo>
                    <a:pt x="245" y="949"/>
                  </a:lnTo>
                  <a:lnTo>
                    <a:pt x="222" y="960"/>
                  </a:lnTo>
                  <a:lnTo>
                    <a:pt x="201" y="973"/>
                  </a:lnTo>
                  <a:lnTo>
                    <a:pt x="181" y="988"/>
                  </a:lnTo>
                  <a:lnTo>
                    <a:pt x="161" y="1002"/>
                  </a:lnTo>
                  <a:lnTo>
                    <a:pt x="142" y="1017"/>
                  </a:lnTo>
                  <a:lnTo>
                    <a:pt x="125" y="1034"/>
                  </a:lnTo>
                  <a:lnTo>
                    <a:pt x="110" y="1050"/>
                  </a:lnTo>
                  <a:lnTo>
                    <a:pt x="95" y="1068"/>
                  </a:lnTo>
                  <a:lnTo>
                    <a:pt x="81" y="1087"/>
                  </a:lnTo>
                  <a:lnTo>
                    <a:pt x="69" y="1106"/>
                  </a:lnTo>
                  <a:lnTo>
                    <a:pt x="58" y="1126"/>
                  </a:lnTo>
                  <a:lnTo>
                    <a:pt x="47" y="1146"/>
                  </a:lnTo>
                  <a:lnTo>
                    <a:pt x="38" y="1167"/>
                  </a:lnTo>
                  <a:lnTo>
                    <a:pt x="30" y="1188"/>
                  </a:lnTo>
                  <a:lnTo>
                    <a:pt x="23" y="1210"/>
                  </a:lnTo>
                  <a:lnTo>
                    <a:pt x="17" y="1232"/>
                  </a:lnTo>
                  <a:lnTo>
                    <a:pt x="11" y="1255"/>
                  </a:lnTo>
                  <a:lnTo>
                    <a:pt x="7" y="1278"/>
                  </a:lnTo>
                  <a:lnTo>
                    <a:pt x="4" y="1301"/>
                  </a:lnTo>
                  <a:lnTo>
                    <a:pt x="2" y="1324"/>
                  </a:lnTo>
                  <a:lnTo>
                    <a:pt x="1" y="1347"/>
                  </a:lnTo>
                  <a:lnTo>
                    <a:pt x="0" y="1371"/>
                  </a:lnTo>
                  <a:lnTo>
                    <a:pt x="1" y="1395"/>
                  </a:lnTo>
                  <a:lnTo>
                    <a:pt x="3" y="1419"/>
                  </a:lnTo>
                  <a:lnTo>
                    <a:pt x="6" y="1442"/>
                  </a:lnTo>
                  <a:lnTo>
                    <a:pt x="10" y="1465"/>
                  </a:lnTo>
                  <a:lnTo>
                    <a:pt x="14" y="1489"/>
                  </a:lnTo>
                  <a:lnTo>
                    <a:pt x="21" y="1512"/>
                  </a:lnTo>
                  <a:lnTo>
                    <a:pt x="27" y="1536"/>
                  </a:lnTo>
                  <a:lnTo>
                    <a:pt x="34" y="1559"/>
                  </a:lnTo>
                  <a:lnTo>
                    <a:pt x="43" y="1581"/>
                  </a:lnTo>
                  <a:lnTo>
                    <a:pt x="52" y="1603"/>
                  </a:lnTo>
                  <a:lnTo>
                    <a:pt x="62" y="1625"/>
                  </a:lnTo>
                  <a:lnTo>
                    <a:pt x="72" y="1646"/>
                  </a:lnTo>
                  <a:lnTo>
                    <a:pt x="84" y="1668"/>
                  </a:lnTo>
                  <a:lnTo>
                    <a:pt x="96" y="1689"/>
                  </a:lnTo>
                  <a:lnTo>
                    <a:pt x="110" y="1709"/>
                  </a:lnTo>
                  <a:lnTo>
                    <a:pt x="124" y="1728"/>
                  </a:lnTo>
                  <a:lnTo>
                    <a:pt x="138" y="1747"/>
                  </a:lnTo>
                  <a:lnTo>
                    <a:pt x="155" y="1765"/>
                  </a:lnTo>
                  <a:lnTo>
                    <a:pt x="171" y="1782"/>
                  </a:lnTo>
                  <a:lnTo>
                    <a:pt x="188" y="1800"/>
                  </a:lnTo>
                  <a:lnTo>
                    <a:pt x="206" y="1815"/>
                  </a:lnTo>
                  <a:lnTo>
                    <a:pt x="225" y="1830"/>
                  </a:lnTo>
                  <a:lnTo>
                    <a:pt x="244" y="1844"/>
                  </a:lnTo>
                  <a:lnTo>
                    <a:pt x="264" y="1857"/>
                  </a:lnTo>
                  <a:lnTo>
                    <a:pt x="286" y="1869"/>
                  </a:lnTo>
                  <a:lnTo>
                    <a:pt x="308" y="1880"/>
                  </a:lnTo>
                  <a:lnTo>
                    <a:pt x="330" y="1890"/>
                  </a:lnTo>
                  <a:lnTo>
                    <a:pt x="353" y="1899"/>
                  </a:lnTo>
                  <a:lnTo>
                    <a:pt x="376" y="1907"/>
                  </a:lnTo>
                  <a:lnTo>
                    <a:pt x="400" y="1913"/>
                  </a:lnTo>
                  <a:lnTo>
                    <a:pt x="426" y="1918"/>
                  </a:lnTo>
                  <a:lnTo>
                    <a:pt x="451" y="1922"/>
                  </a:lnTo>
                  <a:lnTo>
                    <a:pt x="477" y="1926"/>
                  </a:lnTo>
                  <a:lnTo>
                    <a:pt x="504" y="1927"/>
                  </a:lnTo>
                  <a:lnTo>
                    <a:pt x="531" y="1927"/>
                  </a:lnTo>
                  <a:lnTo>
                    <a:pt x="560" y="1925"/>
                  </a:lnTo>
                  <a:lnTo>
                    <a:pt x="560" y="1925"/>
                  </a:lnTo>
                  <a:lnTo>
                    <a:pt x="587" y="1921"/>
                  </a:lnTo>
                  <a:lnTo>
                    <a:pt x="615" y="1917"/>
                  </a:lnTo>
                  <a:lnTo>
                    <a:pt x="643" y="1912"/>
                  </a:lnTo>
                  <a:lnTo>
                    <a:pt x="671" y="1905"/>
                  </a:lnTo>
                  <a:lnTo>
                    <a:pt x="701" y="1898"/>
                  </a:lnTo>
                  <a:lnTo>
                    <a:pt x="731" y="1891"/>
                  </a:lnTo>
                  <a:lnTo>
                    <a:pt x="791" y="1873"/>
                  </a:lnTo>
                  <a:lnTo>
                    <a:pt x="912" y="1837"/>
                  </a:lnTo>
                  <a:lnTo>
                    <a:pt x="972" y="1819"/>
                  </a:lnTo>
                  <a:lnTo>
                    <a:pt x="1031" y="1804"/>
                  </a:lnTo>
                  <a:lnTo>
                    <a:pt x="1059" y="1797"/>
                  </a:lnTo>
                  <a:lnTo>
                    <a:pt x="1088" y="1791"/>
                  </a:lnTo>
                  <a:lnTo>
                    <a:pt x="1116" y="1785"/>
                  </a:lnTo>
                  <a:lnTo>
                    <a:pt x="1143" y="1782"/>
                  </a:lnTo>
                  <a:lnTo>
                    <a:pt x="1169" y="1779"/>
                  </a:lnTo>
                  <a:lnTo>
                    <a:pt x="1194" y="1778"/>
                  </a:lnTo>
                  <a:lnTo>
                    <a:pt x="1219" y="1779"/>
                  </a:lnTo>
                  <a:lnTo>
                    <a:pt x="1243" y="1781"/>
                  </a:lnTo>
                  <a:lnTo>
                    <a:pt x="1265" y="1786"/>
                  </a:lnTo>
                  <a:lnTo>
                    <a:pt x="1287" y="1793"/>
                  </a:lnTo>
                  <a:lnTo>
                    <a:pt x="1297" y="1797"/>
                  </a:lnTo>
                  <a:lnTo>
                    <a:pt x="1307" y="1801"/>
                  </a:lnTo>
                  <a:lnTo>
                    <a:pt x="1317" y="1806"/>
                  </a:lnTo>
                  <a:lnTo>
                    <a:pt x="1326" y="1812"/>
                  </a:lnTo>
                  <a:lnTo>
                    <a:pt x="1335" y="1818"/>
                  </a:lnTo>
                  <a:lnTo>
                    <a:pt x="1343" y="1824"/>
                  </a:lnTo>
                  <a:lnTo>
                    <a:pt x="1352" y="1832"/>
                  </a:lnTo>
                  <a:lnTo>
                    <a:pt x="1361" y="1840"/>
                  </a:lnTo>
                  <a:lnTo>
                    <a:pt x="1368" y="1848"/>
                  </a:lnTo>
                  <a:lnTo>
                    <a:pt x="1375" y="1858"/>
                  </a:lnTo>
                  <a:lnTo>
                    <a:pt x="1382" y="1868"/>
                  </a:lnTo>
                  <a:lnTo>
                    <a:pt x="1389" y="1878"/>
                  </a:lnTo>
                  <a:lnTo>
                    <a:pt x="1389" y="1878"/>
                  </a:lnTo>
                  <a:lnTo>
                    <a:pt x="1393" y="1887"/>
                  </a:lnTo>
                  <a:lnTo>
                    <a:pt x="1397" y="1898"/>
                  </a:lnTo>
                  <a:lnTo>
                    <a:pt x="1401" y="1910"/>
                  </a:lnTo>
                  <a:lnTo>
                    <a:pt x="1404" y="1924"/>
                  </a:lnTo>
                  <a:lnTo>
                    <a:pt x="1410" y="1956"/>
                  </a:lnTo>
                  <a:lnTo>
                    <a:pt x="1416" y="1993"/>
                  </a:lnTo>
                  <a:lnTo>
                    <a:pt x="1420" y="2035"/>
                  </a:lnTo>
                  <a:lnTo>
                    <a:pt x="1423" y="2083"/>
                  </a:lnTo>
                  <a:lnTo>
                    <a:pt x="1426" y="2134"/>
                  </a:lnTo>
                  <a:lnTo>
                    <a:pt x="1428" y="2190"/>
                  </a:lnTo>
                  <a:lnTo>
                    <a:pt x="1429" y="2250"/>
                  </a:lnTo>
                  <a:lnTo>
                    <a:pt x="1430" y="2312"/>
                  </a:lnTo>
                  <a:lnTo>
                    <a:pt x="1430" y="2446"/>
                  </a:lnTo>
                  <a:lnTo>
                    <a:pt x="1430" y="2589"/>
                  </a:lnTo>
                  <a:lnTo>
                    <a:pt x="1428" y="2738"/>
                  </a:lnTo>
                  <a:lnTo>
                    <a:pt x="1428" y="273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: Shape 23"/>
            <p:cNvSpPr>
              <a:spLocks/>
            </p:cNvSpPr>
            <p:nvPr/>
          </p:nvSpPr>
          <p:spPr bwMode="auto">
            <a:xfrm>
              <a:off x="4687937" y="2158612"/>
              <a:ext cx="1101476" cy="616115"/>
            </a:xfrm>
            <a:custGeom>
              <a:avLst/>
              <a:gdLst>
                <a:gd name="T0" fmla="*/ 3901 w 5268"/>
                <a:gd name="T1" fmla="*/ 2540 h 2945"/>
                <a:gd name="T2" fmla="*/ 3930 w 5268"/>
                <a:gd name="T3" fmla="*/ 1960 h 2945"/>
                <a:gd name="T4" fmla="*/ 4016 w 5268"/>
                <a:gd name="T5" fmla="*/ 1742 h 2945"/>
                <a:gd name="T6" fmla="*/ 4117 w 5268"/>
                <a:gd name="T7" fmla="*/ 1689 h 2945"/>
                <a:gd name="T8" fmla="*/ 4344 w 5268"/>
                <a:gd name="T9" fmla="*/ 1766 h 2945"/>
                <a:gd name="T10" fmla="*/ 4667 w 5268"/>
                <a:gd name="T11" fmla="*/ 1935 h 2945"/>
                <a:gd name="T12" fmla="*/ 4942 w 5268"/>
                <a:gd name="T13" fmla="*/ 1896 h 2945"/>
                <a:gd name="T14" fmla="*/ 5163 w 5268"/>
                <a:gd name="T15" fmla="*/ 1725 h 2945"/>
                <a:gd name="T16" fmla="*/ 5263 w 5268"/>
                <a:gd name="T17" fmla="*/ 1477 h 2945"/>
                <a:gd name="T18" fmla="*/ 5233 w 5268"/>
                <a:gd name="T19" fmla="*/ 1218 h 2945"/>
                <a:gd name="T20" fmla="*/ 5066 w 5268"/>
                <a:gd name="T21" fmla="*/ 1010 h 2945"/>
                <a:gd name="T22" fmla="*/ 4754 w 5268"/>
                <a:gd name="T23" fmla="*/ 915 h 2945"/>
                <a:gd name="T24" fmla="*/ 4493 w 5268"/>
                <a:gd name="T25" fmla="*/ 986 h 2945"/>
                <a:gd name="T26" fmla="*/ 4191 w 5268"/>
                <a:gd name="T27" fmla="*/ 1140 h 2945"/>
                <a:gd name="T28" fmla="*/ 4068 w 5268"/>
                <a:gd name="T29" fmla="*/ 1103 h 2945"/>
                <a:gd name="T30" fmla="*/ 3983 w 5268"/>
                <a:gd name="T31" fmla="*/ 986 h 2945"/>
                <a:gd name="T32" fmla="*/ 3953 w 5268"/>
                <a:gd name="T33" fmla="*/ 334 h 2945"/>
                <a:gd name="T34" fmla="*/ 3035 w 5268"/>
                <a:gd name="T35" fmla="*/ 27 h 2945"/>
                <a:gd name="T36" fmla="*/ 2810 w 5268"/>
                <a:gd name="T37" fmla="*/ 71 h 2945"/>
                <a:gd name="T38" fmla="*/ 2793 w 5268"/>
                <a:gd name="T39" fmla="*/ 178 h 2945"/>
                <a:gd name="T40" fmla="*/ 2952 w 5268"/>
                <a:gd name="T41" fmla="*/ 521 h 2945"/>
                <a:gd name="T42" fmla="*/ 2965 w 5268"/>
                <a:gd name="T43" fmla="*/ 782 h 2945"/>
                <a:gd name="T44" fmla="*/ 2839 w 5268"/>
                <a:gd name="T45" fmla="*/ 1002 h 2945"/>
                <a:gd name="T46" fmla="*/ 2620 w 5268"/>
                <a:gd name="T47" fmla="*/ 1107 h 2945"/>
                <a:gd name="T48" fmla="*/ 2369 w 5268"/>
                <a:gd name="T49" fmla="*/ 1105 h 2945"/>
                <a:gd name="T50" fmla="*/ 2142 w 5268"/>
                <a:gd name="T51" fmla="*/ 1004 h 2945"/>
                <a:gd name="T52" fmla="*/ 1996 w 5268"/>
                <a:gd name="T53" fmla="*/ 807 h 2945"/>
                <a:gd name="T54" fmla="*/ 1981 w 5268"/>
                <a:gd name="T55" fmla="*/ 548 h 2945"/>
                <a:gd name="T56" fmla="*/ 2101 w 5268"/>
                <a:gd name="T57" fmla="*/ 300 h 2945"/>
                <a:gd name="T58" fmla="*/ 2205 w 5268"/>
                <a:gd name="T59" fmla="*/ 113 h 2945"/>
                <a:gd name="T60" fmla="*/ 2147 w 5268"/>
                <a:gd name="T61" fmla="*/ 46 h 2945"/>
                <a:gd name="T62" fmla="*/ 1766 w 5268"/>
                <a:gd name="T63" fmla="*/ 0 h 2945"/>
                <a:gd name="T64" fmla="*/ 1050 w 5268"/>
                <a:gd name="T65" fmla="*/ 514 h 2945"/>
                <a:gd name="T66" fmla="*/ 1010 w 5268"/>
                <a:gd name="T67" fmla="*/ 1008 h 2945"/>
                <a:gd name="T68" fmla="*/ 886 w 5268"/>
                <a:gd name="T69" fmla="*/ 1111 h 2945"/>
                <a:gd name="T70" fmla="*/ 659 w 5268"/>
                <a:gd name="T71" fmla="*/ 1019 h 2945"/>
                <a:gd name="T72" fmla="*/ 318 w 5268"/>
                <a:gd name="T73" fmla="*/ 952 h 2945"/>
                <a:gd name="T74" fmla="*/ 99 w 5268"/>
                <a:gd name="T75" fmla="*/ 1050 h 2945"/>
                <a:gd name="T76" fmla="*/ 5 w 5268"/>
                <a:gd name="T77" fmla="*/ 1274 h 2945"/>
                <a:gd name="T78" fmla="*/ 38 w 5268"/>
                <a:gd name="T79" fmla="*/ 1570 h 2945"/>
                <a:gd name="T80" fmla="*/ 202 w 5268"/>
                <a:gd name="T81" fmla="*/ 1792 h 2945"/>
                <a:gd name="T82" fmla="*/ 488 w 5268"/>
                <a:gd name="T83" fmla="*/ 1829 h 2945"/>
                <a:gd name="T84" fmla="*/ 822 w 5268"/>
                <a:gd name="T85" fmla="*/ 1717 h 2945"/>
                <a:gd name="T86" fmla="*/ 967 w 5268"/>
                <a:gd name="T87" fmla="*/ 1721 h 2945"/>
                <a:gd name="T88" fmla="*/ 1036 w 5268"/>
                <a:gd name="T89" fmla="*/ 1941 h 2945"/>
                <a:gd name="T90" fmla="*/ 1037 w 5268"/>
                <a:gd name="T91" fmla="*/ 2924 h 2945"/>
                <a:gd name="T92" fmla="*/ 1895 w 5268"/>
                <a:gd name="T93" fmla="*/ 2935 h 2945"/>
                <a:gd name="T94" fmla="*/ 2177 w 5268"/>
                <a:gd name="T95" fmla="*/ 2865 h 2945"/>
                <a:gd name="T96" fmla="*/ 2197 w 5268"/>
                <a:gd name="T97" fmla="*/ 2771 h 2945"/>
                <a:gd name="T98" fmla="*/ 2047 w 5268"/>
                <a:gd name="T99" fmla="*/ 2543 h 2945"/>
                <a:gd name="T100" fmla="*/ 1973 w 5268"/>
                <a:gd name="T101" fmla="*/ 2295 h 2945"/>
                <a:gd name="T102" fmla="*/ 2025 w 5268"/>
                <a:gd name="T103" fmla="*/ 2052 h 2945"/>
                <a:gd name="T104" fmla="*/ 2200 w 5268"/>
                <a:gd name="T105" fmla="*/ 1881 h 2945"/>
                <a:gd name="T106" fmla="*/ 2441 w 5268"/>
                <a:gd name="T107" fmla="*/ 1808 h 2945"/>
                <a:gd name="T108" fmla="*/ 2688 w 5268"/>
                <a:gd name="T109" fmla="*/ 1836 h 2945"/>
                <a:gd name="T110" fmla="*/ 2887 w 5268"/>
                <a:gd name="T111" fmla="*/ 1973 h 2945"/>
                <a:gd name="T112" fmla="*/ 2979 w 5268"/>
                <a:gd name="T113" fmla="*/ 2223 h 2945"/>
                <a:gd name="T114" fmla="*/ 2923 w 5268"/>
                <a:gd name="T115" fmla="*/ 2478 h 2945"/>
                <a:gd name="T116" fmla="*/ 2785 w 5268"/>
                <a:gd name="T117" fmla="*/ 2792 h 2945"/>
                <a:gd name="T118" fmla="*/ 2840 w 5268"/>
                <a:gd name="T119" fmla="*/ 2870 h 2945"/>
                <a:gd name="T120" fmla="*/ 3230 w 5268"/>
                <a:gd name="T121" fmla="*/ 2904 h 2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68" h="2945">
                  <a:moveTo>
                    <a:pt x="3230" y="2904"/>
                  </a:moveTo>
                  <a:lnTo>
                    <a:pt x="3230" y="2904"/>
                  </a:lnTo>
                  <a:lnTo>
                    <a:pt x="3387" y="2906"/>
                  </a:lnTo>
                  <a:lnTo>
                    <a:pt x="3557" y="2906"/>
                  </a:lnTo>
                  <a:lnTo>
                    <a:pt x="3736" y="2905"/>
                  </a:lnTo>
                  <a:lnTo>
                    <a:pt x="3921" y="2903"/>
                  </a:lnTo>
                  <a:lnTo>
                    <a:pt x="3921" y="2903"/>
                  </a:lnTo>
                  <a:lnTo>
                    <a:pt x="3914" y="2776"/>
                  </a:lnTo>
                  <a:lnTo>
                    <a:pt x="3909" y="2702"/>
                  </a:lnTo>
                  <a:lnTo>
                    <a:pt x="3906" y="2624"/>
                  </a:lnTo>
                  <a:lnTo>
                    <a:pt x="3901" y="2540"/>
                  </a:lnTo>
                  <a:lnTo>
                    <a:pt x="3899" y="2454"/>
                  </a:lnTo>
                  <a:lnTo>
                    <a:pt x="3898" y="2368"/>
                  </a:lnTo>
                  <a:lnTo>
                    <a:pt x="3899" y="2281"/>
                  </a:lnTo>
                  <a:lnTo>
                    <a:pt x="3901" y="2238"/>
                  </a:lnTo>
                  <a:lnTo>
                    <a:pt x="3903" y="2195"/>
                  </a:lnTo>
                  <a:lnTo>
                    <a:pt x="3906" y="2154"/>
                  </a:lnTo>
                  <a:lnTo>
                    <a:pt x="3909" y="2113"/>
                  </a:lnTo>
                  <a:lnTo>
                    <a:pt x="3913" y="2073"/>
                  </a:lnTo>
                  <a:lnTo>
                    <a:pt x="3918" y="2033"/>
                  </a:lnTo>
                  <a:lnTo>
                    <a:pt x="3923" y="1996"/>
                  </a:lnTo>
                  <a:lnTo>
                    <a:pt x="3930" y="1960"/>
                  </a:lnTo>
                  <a:lnTo>
                    <a:pt x="3937" y="1925"/>
                  </a:lnTo>
                  <a:lnTo>
                    <a:pt x="3945" y="1892"/>
                  </a:lnTo>
                  <a:lnTo>
                    <a:pt x="3954" y="1861"/>
                  </a:lnTo>
                  <a:lnTo>
                    <a:pt x="3964" y="1833"/>
                  </a:lnTo>
                  <a:lnTo>
                    <a:pt x="3976" y="1807"/>
                  </a:lnTo>
                  <a:lnTo>
                    <a:pt x="3988" y="1782"/>
                  </a:lnTo>
                  <a:lnTo>
                    <a:pt x="3995" y="1771"/>
                  </a:lnTo>
                  <a:lnTo>
                    <a:pt x="4002" y="1761"/>
                  </a:lnTo>
                  <a:lnTo>
                    <a:pt x="4009" y="1751"/>
                  </a:lnTo>
                  <a:lnTo>
                    <a:pt x="4016" y="1742"/>
                  </a:lnTo>
                  <a:lnTo>
                    <a:pt x="4016" y="1742"/>
                  </a:lnTo>
                  <a:lnTo>
                    <a:pt x="4025" y="1734"/>
                  </a:lnTo>
                  <a:lnTo>
                    <a:pt x="4033" y="1726"/>
                  </a:lnTo>
                  <a:lnTo>
                    <a:pt x="4043" y="1719"/>
                  </a:lnTo>
                  <a:lnTo>
                    <a:pt x="4052" y="1712"/>
                  </a:lnTo>
                  <a:lnTo>
                    <a:pt x="4061" y="1707"/>
                  </a:lnTo>
                  <a:lnTo>
                    <a:pt x="4070" y="1702"/>
                  </a:lnTo>
                  <a:lnTo>
                    <a:pt x="4079" y="1698"/>
                  </a:lnTo>
                  <a:lnTo>
                    <a:pt x="4088" y="1695"/>
                  </a:lnTo>
                  <a:lnTo>
                    <a:pt x="4098" y="1692"/>
                  </a:lnTo>
                  <a:lnTo>
                    <a:pt x="4107" y="1690"/>
                  </a:lnTo>
                  <a:lnTo>
                    <a:pt x="4117" y="1689"/>
                  </a:lnTo>
                  <a:lnTo>
                    <a:pt x="4127" y="1688"/>
                  </a:lnTo>
                  <a:lnTo>
                    <a:pt x="4147" y="1688"/>
                  </a:lnTo>
                  <a:lnTo>
                    <a:pt x="4167" y="1690"/>
                  </a:lnTo>
                  <a:lnTo>
                    <a:pt x="4189" y="1695"/>
                  </a:lnTo>
                  <a:lnTo>
                    <a:pt x="4210" y="1701"/>
                  </a:lnTo>
                  <a:lnTo>
                    <a:pt x="4232" y="1709"/>
                  </a:lnTo>
                  <a:lnTo>
                    <a:pt x="4253" y="1718"/>
                  </a:lnTo>
                  <a:lnTo>
                    <a:pt x="4275" y="1728"/>
                  </a:lnTo>
                  <a:lnTo>
                    <a:pt x="4298" y="1740"/>
                  </a:lnTo>
                  <a:lnTo>
                    <a:pt x="4321" y="1753"/>
                  </a:lnTo>
                  <a:lnTo>
                    <a:pt x="4344" y="1766"/>
                  </a:lnTo>
                  <a:lnTo>
                    <a:pt x="4390" y="1794"/>
                  </a:lnTo>
                  <a:lnTo>
                    <a:pt x="4436" y="1824"/>
                  </a:lnTo>
                  <a:lnTo>
                    <a:pt x="4483" y="1853"/>
                  </a:lnTo>
                  <a:lnTo>
                    <a:pt x="4507" y="1867"/>
                  </a:lnTo>
                  <a:lnTo>
                    <a:pt x="4530" y="1880"/>
                  </a:lnTo>
                  <a:lnTo>
                    <a:pt x="4553" y="1892"/>
                  </a:lnTo>
                  <a:lnTo>
                    <a:pt x="4577" y="1903"/>
                  </a:lnTo>
                  <a:lnTo>
                    <a:pt x="4600" y="1913"/>
                  </a:lnTo>
                  <a:lnTo>
                    <a:pt x="4622" y="1921"/>
                  </a:lnTo>
                  <a:lnTo>
                    <a:pt x="4645" y="1928"/>
                  </a:lnTo>
                  <a:lnTo>
                    <a:pt x="4667" y="1935"/>
                  </a:lnTo>
                  <a:lnTo>
                    <a:pt x="4689" y="1938"/>
                  </a:lnTo>
                  <a:lnTo>
                    <a:pt x="4712" y="1939"/>
                  </a:lnTo>
                  <a:lnTo>
                    <a:pt x="4712" y="1939"/>
                  </a:lnTo>
                  <a:lnTo>
                    <a:pt x="4744" y="1939"/>
                  </a:lnTo>
                  <a:lnTo>
                    <a:pt x="4775" y="1937"/>
                  </a:lnTo>
                  <a:lnTo>
                    <a:pt x="4805" y="1934"/>
                  </a:lnTo>
                  <a:lnTo>
                    <a:pt x="4834" y="1928"/>
                  </a:lnTo>
                  <a:lnTo>
                    <a:pt x="4863" y="1922"/>
                  </a:lnTo>
                  <a:lnTo>
                    <a:pt x="4891" y="1915"/>
                  </a:lnTo>
                  <a:lnTo>
                    <a:pt x="4917" y="1906"/>
                  </a:lnTo>
                  <a:lnTo>
                    <a:pt x="4942" y="1896"/>
                  </a:lnTo>
                  <a:lnTo>
                    <a:pt x="4967" y="1886"/>
                  </a:lnTo>
                  <a:lnTo>
                    <a:pt x="4992" y="1874"/>
                  </a:lnTo>
                  <a:lnTo>
                    <a:pt x="5014" y="1861"/>
                  </a:lnTo>
                  <a:lnTo>
                    <a:pt x="5036" y="1847"/>
                  </a:lnTo>
                  <a:lnTo>
                    <a:pt x="5057" y="1832"/>
                  </a:lnTo>
                  <a:lnTo>
                    <a:pt x="5077" y="1816"/>
                  </a:lnTo>
                  <a:lnTo>
                    <a:pt x="5096" y="1800"/>
                  </a:lnTo>
                  <a:lnTo>
                    <a:pt x="5115" y="1781"/>
                  </a:lnTo>
                  <a:lnTo>
                    <a:pt x="5132" y="1763"/>
                  </a:lnTo>
                  <a:lnTo>
                    <a:pt x="5148" y="1744"/>
                  </a:lnTo>
                  <a:lnTo>
                    <a:pt x="5163" y="1725"/>
                  </a:lnTo>
                  <a:lnTo>
                    <a:pt x="5177" y="1704"/>
                  </a:lnTo>
                  <a:lnTo>
                    <a:pt x="5190" y="1684"/>
                  </a:lnTo>
                  <a:lnTo>
                    <a:pt x="5202" y="1661"/>
                  </a:lnTo>
                  <a:lnTo>
                    <a:pt x="5213" y="1640"/>
                  </a:lnTo>
                  <a:lnTo>
                    <a:pt x="5223" y="1618"/>
                  </a:lnTo>
                  <a:lnTo>
                    <a:pt x="5232" y="1595"/>
                  </a:lnTo>
                  <a:lnTo>
                    <a:pt x="5240" y="1572"/>
                  </a:lnTo>
                  <a:lnTo>
                    <a:pt x="5248" y="1549"/>
                  </a:lnTo>
                  <a:lnTo>
                    <a:pt x="5254" y="1525"/>
                  </a:lnTo>
                  <a:lnTo>
                    <a:pt x="5259" y="1501"/>
                  </a:lnTo>
                  <a:lnTo>
                    <a:pt x="5263" y="1477"/>
                  </a:lnTo>
                  <a:lnTo>
                    <a:pt x="5266" y="1454"/>
                  </a:lnTo>
                  <a:lnTo>
                    <a:pt x="5267" y="1430"/>
                  </a:lnTo>
                  <a:lnTo>
                    <a:pt x="5268" y="1406"/>
                  </a:lnTo>
                  <a:lnTo>
                    <a:pt x="5268" y="1381"/>
                  </a:lnTo>
                  <a:lnTo>
                    <a:pt x="5266" y="1357"/>
                  </a:lnTo>
                  <a:lnTo>
                    <a:pt x="5263" y="1334"/>
                  </a:lnTo>
                  <a:lnTo>
                    <a:pt x="5260" y="1310"/>
                  </a:lnTo>
                  <a:lnTo>
                    <a:pt x="5255" y="1287"/>
                  </a:lnTo>
                  <a:lnTo>
                    <a:pt x="5249" y="1264"/>
                  </a:lnTo>
                  <a:lnTo>
                    <a:pt x="5241" y="1240"/>
                  </a:lnTo>
                  <a:lnTo>
                    <a:pt x="5233" y="1218"/>
                  </a:lnTo>
                  <a:lnTo>
                    <a:pt x="5224" y="1196"/>
                  </a:lnTo>
                  <a:lnTo>
                    <a:pt x="5213" y="1175"/>
                  </a:lnTo>
                  <a:lnTo>
                    <a:pt x="5202" y="1154"/>
                  </a:lnTo>
                  <a:lnTo>
                    <a:pt x="5189" y="1134"/>
                  </a:lnTo>
                  <a:lnTo>
                    <a:pt x="5175" y="1113"/>
                  </a:lnTo>
                  <a:lnTo>
                    <a:pt x="5160" y="1094"/>
                  </a:lnTo>
                  <a:lnTo>
                    <a:pt x="5144" y="1076"/>
                  </a:lnTo>
                  <a:lnTo>
                    <a:pt x="5127" y="1058"/>
                  </a:lnTo>
                  <a:lnTo>
                    <a:pt x="5107" y="1041"/>
                  </a:lnTo>
                  <a:lnTo>
                    <a:pt x="5087" y="1025"/>
                  </a:lnTo>
                  <a:lnTo>
                    <a:pt x="5066" y="1010"/>
                  </a:lnTo>
                  <a:lnTo>
                    <a:pt x="5044" y="996"/>
                  </a:lnTo>
                  <a:lnTo>
                    <a:pt x="5021" y="982"/>
                  </a:lnTo>
                  <a:lnTo>
                    <a:pt x="4997" y="970"/>
                  </a:lnTo>
                  <a:lnTo>
                    <a:pt x="4970" y="959"/>
                  </a:lnTo>
                  <a:lnTo>
                    <a:pt x="4943" y="949"/>
                  </a:lnTo>
                  <a:lnTo>
                    <a:pt x="4915" y="940"/>
                  </a:lnTo>
                  <a:lnTo>
                    <a:pt x="4885" y="932"/>
                  </a:lnTo>
                  <a:lnTo>
                    <a:pt x="4855" y="926"/>
                  </a:lnTo>
                  <a:lnTo>
                    <a:pt x="4822" y="921"/>
                  </a:lnTo>
                  <a:lnTo>
                    <a:pt x="4789" y="917"/>
                  </a:lnTo>
                  <a:lnTo>
                    <a:pt x="4754" y="915"/>
                  </a:lnTo>
                  <a:lnTo>
                    <a:pt x="4719" y="914"/>
                  </a:lnTo>
                  <a:lnTo>
                    <a:pt x="4719" y="914"/>
                  </a:lnTo>
                  <a:lnTo>
                    <a:pt x="4691" y="915"/>
                  </a:lnTo>
                  <a:lnTo>
                    <a:pt x="4665" y="919"/>
                  </a:lnTo>
                  <a:lnTo>
                    <a:pt x="4639" y="924"/>
                  </a:lnTo>
                  <a:lnTo>
                    <a:pt x="4614" y="931"/>
                  </a:lnTo>
                  <a:lnTo>
                    <a:pt x="4589" y="940"/>
                  </a:lnTo>
                  <a:lnTo>
                    <a:pt x="4564" y="950"/>
                  </a:lnTo>
                  <a:lnTo>
                    <a:pt x="4540" y="961"/>
                  </a:lnTo>
                  <a:lnTo>
                    <a:pt x="4516" y="973"/>
                  </a:lnTo>
                  <a:lnTo>
                    <a:pt x="4493" y="986"/>
                  </a:lnTo>
                  <a:lnTo>
                    <a:pt x="4470" y="1001"/>
                  </a:lnTo>
                  <a:lnTo>
                    <a:pt x="4424" y="1029"/>
                  </a:lnTo>
                  <a:lnTo>
                    <a:pt x="4380" y="1057"/>
                  </a:lnTo>
                  <a:lnTo>
                    <a:pt x="4337" y="1083"/>
                  </a:lnTo>
                  <a:lnTo>
                    <a:pt x="4316" y="1095"/>
                  </a:lnTo>
                  <a:lnTo>
                    <a:pt x="4294" y="1106"/>
                  </a:lnTo>
                  <a:lnTo>
                    <a:pt x="4273" y="1116"/>
                  </a:lnTo>
                  <a:lnTo>
                    <a:pt x="4252" y="1125"/>
                  </a:lnTo>
                  <a:lnTo>
                    <a:pt x="4231" y="1132"/>
                  </a:lnTo>
                  <a:lnTo>
                    <a:pt x="4211" y="1137"/>
                  </a:lnTo>
                  <a:lnTo>
                    <a:pt x="4191" y="1140"/>
                  </a:lnTo>
                  <a:lnTo>
                    <a:pt x="4169" y="1141"/>
                  </a:lnTo>
                  <a:lnTo>
                    <a:pt x="4159" y="1140"/>
                  </a:lnTo>
                  <a:lnTo>
                    <a:pt x="4149" y="1139"/>
                  </a:lnTo>
                  <a:lnTo>
                    <a:pt x="4139" y="1137"/>
                  </a:lnTo>
                  <a:lnTo>
                    <a:pt x="4129" y="1135"/>
                  </a:lnTo>
                  <a:lnTo>
                    <a:pt x="4119" y="1132"/>
                  </a:lnTo>
                  <a:lnTo>
                    <a:pt x="4108" y="1128"/>
                  </a:lnTo>
                  <a:lnTo>
                    <a:pt x="4098" y="1122"/>
                  </a:lnTo>
                  <a:lnTo>
                    <a:pt x="4088" y="1116"/>
                  </a:lnTo>
                  <a:lnTo>
                    <a:pt x="4078" y="1110"/>
                  </a:lnTo>
                  <a:lnTo>
                    <a:pt x="4068" y="1103"/>
                  </a:lnTo>
                  <a:lnTo>
                    <a:pt x="4058" y="1095"/>
                  </a:lnTo>
                  <a:lnTo>
                    <a:pt x="4048" y="1086"/>
                  </a:lnTo>
                  <a:lnTo>
                    <a:pt x="4036" y="1076"/>
                  </a:lnTo>
                  <a:lnTo>
                    <a:pt x="4026" y="1065"/>
                  </a:lnTo>
                  <a:lnTo>
                    <a:pt x="4016" y="1054"/>
                  </a:lnTo>
                  <a:lnTo>
                    <a:pt x="4006" y="1041"/>
                  </a:lnTo>
                  <a:lnTo>
                    <a:pt x="4006" y="1041"/>
                  </a:lnTo>
                  <a:lnTo>
                    <a:pt x="3999" y="1031"/>
                  </a:lnTo>
                  <a:lnTo>
                    <a:pt x="3993" y="1019"/>
                  </a:lnTo>
                  <a:lnTo>
                    <a:pt x="3988" y="1004"/>
                  </a:lnTo>
                  <a:lnTo>
                    <a:pt x="3983" y="986"/>
                  </a:lnTo>
                  <a:lnTo>
                    <a:pt x="3978" y="967"/>
                  </a:lnTo>
                  <a:lnTo>
                    <a:pt x="3974" y="946"/>
                  </a:lnTo>
                  <a:lnTo>
                    <a:pt x="3971" y="923"/>
                  </a:lnTo>
                  <a:lnTo>
                    <a:pt x="3967" y="898"/>
                  </a:lnTo>
                  <a:lnTo>
                    <a:pt x="3962" y="842"/>
                  </a:lnTo>
                  <a:lnTo>
                    <a:pt x="3958" y="781"/>
                  </a:lnTo>
                  <a:lnTo>
                    <a:pt x="3955" y="714"/>
                  </a:lnTo>
                  <a:lnTo>
                    <a:pt x="3953" y="644"/>
                  </a:lnTo>
                  <a:lnTo>
                    <a:pt x="3952" y="569"/>
                  </a:lnTo>
                  <a:lnTo>
                    <a:pt x="3952" y="493"/>
                  </a:lnTo>
                  <a:lnTo>
                    <a:pt x="3953" y="334"/>
                  </a:lnTo>
                  <a:lnTo>
                    <a:pt x="3956" y="174"/>
                  </a:lnTo>
                  <a:lnTo>
                    <a:pt x="3959" y="22"/>
                  </a:lnTo>
                  <a:lnTo>
                    <a:pt x="3959" y="22"/>
                  </a:lnTo>
                  <a:lnTo>
                    <a:pt x="3865" y="20"/>
                  </a:lnTo>
                  <a:lnTo>
                    <a:pt x="3725" y="18"/>
                  </a:lnTo>
                  <a:lnTo>
                    <a:pt x="3556" y="17"/>
                  </a:lnTo>
                  <a:lnTo>
                    <a:pt x="3375" y="18"/>
                  </a:lnTo>
                  <a:lnTo>
                    <a:pt x="3283" y="19"/>
                  </a:lnTo>
                  <a:lnTo>
                    <a:pt x="3195" y="20"/>
                  </a:lnTo>
                  <a:lnTo>
                    <a:pt x="3112" y="23"/>
                  </a:lnTo>
                  <a:lnTo>
                    <a:pt x="3035" y="27"/>
                  </a:lnTo>
                  <a:lnTo>
                    <a:pt x="2967" y="31"/>
                  </a:lnTo>
                  <a:lnTo>
                    <a:pt x="2938" y="34"/>
                  </a:lnTo>
                  <a:lnTo>
                    <a:pt x="2911" y="37"/>
                  </a:lnTo>
                  <a:lnTo>
                    <a:pt x="2887" y="41"/>
                  </a:lnTo>
                  <a:lnTo>
                    <a:pt x="2868" y="44"/>
                  </a:lnTo>
                  <a:lnTo>
                    <a:pt x="2851" y="49"/>
                  </a:lnTo>
                  <a:lnTo>
                    <a:pt x="2839" y="53"/>
                  </a:lnTo>
                  <a:lnTo>
                    <a:pt x="2839" y="53"/>
                  </a:lnTo>
                  <a:lnTo>
                    <a:pt x="2823" y="62"/>
                  </a:lnTo>
                  <a:lnTo>
                    <a:pt x="2816" y="67"/>
                  </a:lnTo>
                  <a:lnTo>
                    <a:pt x="2810" y="71"/>
                  </a:lnTo>
                  <a:lnTo>
                    <a:pt x="2805" y="76"/>
                  </a:lnTo>
                  <a:lnTo>
                    <a:pt x="2801" y="82"/>
                  </a:lnTo>
                  <a:lnTo>
                    <a:pt x="2797" y="87"/>
                  </a:lnTo>
                  <a:lnTo>
                    <a:pt x="2793" y="93"/>
                  </a:lnTo>
                  <a:lnTo>
                    <a:pt x="2791" y="99"/>
                  </a:lnTo>
                  <a:lnTo>
                    <a:pt x="2788" y="105"/>
                  </a:lnTo>
                  <a:lnTo>
                    <a:pt x="2786" y="118"/>
                  </a:lnTo>
                  <a:lnTo>
                    <a:pt x="2785" y="132"/>
                  </a:lnTo>
                  <a:lnTo>
                    <a:pt x="2786" y="146"/>
                  </a:lnTo>
                  <a:lnTo>
                    <a:pt x="2788" y="162"/>
                  </a:lnTo>
                  <a:lnTo>
                    <a:pt x="2793" y="178"/>
                  </a:lnTo>
                  <a:lnTo>
                    <a:pt x="2798" y="196"/>
                  </a:lnTo>
                  <a:lnTo>
                    <a:pt x="2805" y="214"/>
                  </a:lnTo>
                  <a:lnTo>
                    <a:pt x="2814" y="232"/>
                  </a:lnTo>
                  <a:lnTo>
                    <a:pt x="2823" y="251"/>
                  </a:lnTo>
                  <a:lnTo>
                    <a:pt x="2844" y="291"/>
                  </a:lnTo>
                  <a:lnTo>
                    <a:pt x="2889" y="378"/>
                  </a:lnTo>
                  <a:lnTo>
                    <a:pt x="2912" y="424"/>
                  </a:lnTo>
                  <a:lnTo>
                    <a:pt x="2923" y="448"/>
                  </a:lnTo>
                  <a:lnTo>
                    <a:pt x="2933" y="473"/>
                  </a:lnTo>
                  <a:lnTo>
                    <a:pt x="2943" y="497"/>
                  </a:lnTo>
                  <a:lnTo>
                    <a:pt x="2952" y="521"/>
                  </a:lnTo>
                  <a:lnTo>
                    <a:pt x="2960" y="546"/>
                  </a:lnTo>
                  <a:lnTo>
                    <a:pt x="2966" y="571"/>
                  </a:lnTo>
                  <a:lnTo>
                    <a:pt x="2972" y="597"/>
                  </a:lnTo>
                  <a:lnTo>
                    <a:pt x="2976" y="622"/>
                  </a:lnTo>
                  <a:lnTo>
                    <a:pt x="2978" y="647"/>
                  </a:lnTo>
                  <a:lnTo>
                    <a:pt x="2979" y="673"/>
                  </a:lnTo>
                  <a:lnTo>
                    <a:pt x="2979" y="673"/>
                  </a:lnTo>
                  <a:lnTo>
                    <a:pt x="2978" y="701"/>
                  </a:lnTo>
                  <a:lnTo>
                    <a:pt x="2975" y="730"/>
                  </a:lnTo>
                  <a:lnTo>
                    <a:pt x="2971" y="756"/>
                  </a:lnTo>
                  <a:lnTo>
                    <a:pt x="2965" y="782"/>
                  </a:lnTo>
                  <a:lnTo>
                    <a:pt x="2959" y="807"/>
                  </a:lnTo>
                  <a:lnTo>
                    <a:pt x="2951" y="830"/>
                  </a:lnTo>
                  <a:lnTo>
                    <a:pt x="2943" y="853"/>
                  </a:lnTo>
                  <a:lnTo>
                    <a:pt x="2933" y="876"/>
                  </a:lnTo>
                  <a:lnTo>
                    <a:pt x="2922" y="896"/>
                  </a:lnTo>
                  <a:lnTo>
                    <a:pt x="2911" y="916"/>
                  </a:lnTo>
                  <a:lnTo>
                    <a:pt x="2898" y="935"/>
                  </a:lnTo>
                  <a:lnTo>
                    <a:pt x="2884" y="953"/>
                  </a:lnTo>
                  <a:lnTo>
                    <a:pt x="2870" y="970"/>
                  </a:lnTo>
                  <a:lnTo>
                    <a:pt x="2855" y="986"/>
                  </a:lnTo>
                  <a:lnTo>
                    <a:pt x="2839" y="1002"/>
                  </a:lnTo>
                  <a:lnTo>
                    <a:pt x="2821" y="1016"/>
                  </a:lnTo>
                  <a:lnTo>
                    <a:pt x="2803" y="1029"/>
                  </a:lnTo>
                  <a:lnTo>
                    <a:pt x="2785" y="1041"/>
                  </a:lnTo>
                  <a:lnTo>
                    <a:pt x="2766" y="1053"/>
                  </a:lnTo>
                  <a:lnTo>
                    <a:pt x="2747" y="1063"/>
                  </a:lnTo>
                  <a:lnTo>
                    <a:pt x="2727" y="1073"/>
                  </a:lnTo>
                  <a:lnTo>
                    <a:pt x="2707" y="1081"/>
                  </a:lnTo>
                  <a:lnTo>
                    <a:pt x="2685" y="1089"/>
                  </a:lnTo>
                  <a:lnTo>
                    <a:pt x="2664" y="1096"/>
                  </a:lnTo>
                  <a:lnTo>
                    <a:pt x="2642" y="1102"/>
                  </a:lnTo>
                  <a:lnTo>
                    <a:pt x="2620" y="1107"/>
                  </a:lnTo>
                  <a:lnTo>
                    <a:pt x="2598" y="1111"/>
                  </a:lnTo>
                  <a:lnTo>
                    <a:pt x="2576" y="1114"/>
                  </a:lnTo>
                  <a:lnTo>
                    <a:pt x="2552" y="1117"/>
                  </a:lnTo>
                  <a:lnTo>
                    <a:pt x="2529" y="1118"/>
                  </a:lnTo>
                  <a:lnTo>
                    <a:pt x="2506" y="1119"/>
                  </a:lnTo>
                  <a:lnTo>
                    <a:pt x="2484" y="1119"/>
                  </a:lnTo>
                  <a:lnTo>
                    <a:pt x="2461" y="1118"/>
                  </a:lnTo>
                  <a:lnTo>
                    <a:pt x="2438" y="1116"/>
                  </a:lnTo>
                  <a:lnTo>
                    <a:pt x="2414" y="1113"/>
                  </a:lnTo>
                  <a:lnTo>
                    <a:pt x="2391" y="1110"/>
                  </a:lnTo>
                  <a:lnTo>
                    <a:pt x="2369" y="1105"/>
                  </a:lnTo>
                  <a:lnTo>
                    <a:pt x="2346" y="1100"/>
                  </a:lnTo>
                  <a:lnTo>
                    <a:pt x="2324" y="1094"/>
                  </a:lnTo>
                  <a:lnTo>
                    <a:pt x="2303" y="1087"/>
                  </a:lnTo>
                  <a:lnTo>
                    <a:pt x="2280" y="1080"/>
                  </a:lnTo>
                  <a:lnTo>
                    <a:pt x="2259" y="1071"/>
                  </a:lnTo>
                  <a:lnTo>
                    <a:pt x="2238" y="1062"/>
                  </a:lnTo>
                  <a:lnTo>
                    <a:pt x="2218" y="1052"/>
                  </a:lnTo>
                  <a:lnTo>
                    <a:pt x="2198" y="1041"/>
                  </a:lnTo>
                  <a:lnTo>
                    <a:pt x="2179" y="1029"/>
                  </a:lnTo>
                  <a:lnTo>
                    <a:pt x="2160" y="1017"/>
                  </a:lnTo>
                  <a:lnTo>
                    <a:pt x="2142" y="1004"/>
                  </a:lnTo>
                  <a:lnTo>
                    <a:pt x="2124" y="989"/>
                  </a:lnTo>
                  <a:lnTo>
                    <a:pt x="2108" y="974"/>
                  </a:lnTo>
                  <a:lnTo>
                    <a:pt x="2092" y="959"/>
                  </a:lnTo>
                  <a:lnTo>
                    <a:pt x="2077" y="942"/>
                  </a:lnTo>
                  <a:lnTo>
                    <a:pt x="2063" y="925"/>
                  </a:lnTo>
                  <a:lnTo>
                    <a:pt x="2049" y="908"/>
                  </a:lnTo>
                  <a:lnTo>
                    <a:pt x="2037" y="889"/>
                  </a:lnTo>
                  <a:lnTo>
                    <a:pt x="2024" y="870"/>
                  </a:lnTo>
                  <a:lnTo>
                    <a:pt x="2014" y="849"/>
                  </a:lnTo>
                  <a:lnTo>
                    <a:pt x="2005" y="828"/>
                  </a:lnTo>
                  <a:lnTo>
                    <a:pt x="1996" y="807"/>
                  </a:lnTo>
                  <a:lnTo>
                    <a:pt x="1989" y="785"/>
                  </a:lnTo>
                  <a:lnTo>
                    <a:pt x="1983" y="762"/>
                  </a:lnTo>
                  <a:lnTo>
                    <a:pt x="1979" y="738"/>
                  </a:lnTo>
                  <a:lnTo>
                    <a:pt x="1975" y="713"/>
                  </a:lnTo>
                  <a:lnTo>
                    <a:pt x="1973" y="688"/>
                  </a:lnTo>
                  <a:lnTo>
                    <a:pt x="1973" y="688"/>
                  </a:lnTo>
                  <a:lnTo>
                    <a:pt x="1972" y="658"/>
                  </a:lnTo>
                  <a:lnTo>
                    <a:pt x="1972" y="629"/>
                  </a:lnTo>
                  <a:lnTo>
                    <a:pt x="1974" y="601"/>
                  </a:lnTo>
                  <a:lnTo>
                    <a:pt x="1977" y="573"/>
                  </a:lnTo>
                  <a:lnTo>
                    <a:pt x="1981" y="548"/>
                  </a:lnTo>
                  <a:lnTo>
                    <a:pt x="1986" y="524"/>
                  </a:lnTo>
                  <a:lnTo>
                    <a:pt x="1993" y="501"/>
                  </a:lnTo>
                  <a:lnTo>
                    <a:pt x="2000" y="479"/>
                  </a:lnTo>
                  <a:lnTo>
                    <a:pt x="2007" y="457"/>
                  </a:lnTo>
                  <a:lnTo>
                    <a:pt x="2016" y="436"/>
                  </a:lnTo>
                  <a:lnTo>
                    <a:pt x="2025" y="417"/>
                  </a:lnTo>
                  <a:lnTo>
                    <a:pt x="2036" y="398"/>
                  </a:lnTo>
                  <a:lnTo>
                    <a:pt x="2046" y="380"/>
                  </a:lnTo>
                  <a:lnTo>
                    <a:pt x="2057" y="363"/>
                  </a:lnTo>
                  <a:lnTo>
                    <a:pt x="2078" y="331"/>
                  </a:lnTo>
                  <a:lnTo>
                    <a:pt x="2101" y="300"/>
                  </a:lnTo>
                  <a:lnTo>
                    <a:pt x="2122" y="271"/>
                  </a:lnTo>
                  <a:lnTo>
                    <a:pt x="2143" y="244"/>
                  </a:lnTo>
                  <a:lnTo>
                    <a:pt x="2162" y="218"/>
                  </a:lnTo>
                  <a:lnTo>
                    <a:pt x="2171" y="205"/>
                  </a:lnTo>
                  <a:lnTo>
                    <a:pt x="2179" y="192"/>
                  </a:lnTo>
                  <a:lnTo>
                    <a:pt x="2186" y="178"/>
                  </a:lnTo>
                  <a:lnTo>
                    <a:pt x="2192" y="166"/>
                  </a:lnTo>
                  <a:lnTo>
                    <a:pt x="2197" y="153"/>
                  </a:lnTo>
                  <a:lnTo>
                    <a:pt x="2201" y="140"/>
                  </a:lnTo>
                  <a:lnTo>
                    <a:pt x="2203" y="127"/>
                  </a:lnTo>
                  <a:lnTo>
                    <a:pt x="2205" y="113"/>
                  </a:lnTo>
                  <a:lnTo>
                    <a:pt x="2205" y="113"/>
                  </a:lnTo>
                  <a:lnTo>
                    <a:pt x="2205" y="105"/>
                  </a:lnTo>
                  <a:lnTo>
                    <a:pt x="2203" y="97"/>
                  </a:lnTo>
                  <a:lnTo>
                    <a:pt x="2201" y="89"/>
                  </a:lnTo>
                  <a:lnTo>
                    <a:pt x="2197" y="82"/>
                  </a:lnTo>
                  <a:lnTo>
                    <a:pt x="2191" y="75"/>
                  </a:lnTo>
                  <a:lnTo>
                    <a:pt x="2185" y="69"/>
                  </a:lnTo>
                  <a:lnTo>
                    <a:pt x="2177" y="63"/>
                  </a:lnTo>
                  <a:lnTo>
                    <a:pt x="2168" y="57"/>
                  </a:lnTo>
                  <a:lnTo>
                    <a:pt x="2158" y="51"/>
                  </a:lnTo>
                  <a:lnTo>
                    <a:pt x="2147" y="46"/>
                  </a:lnTo>
                  <a:lnTo>
                    <a:pt x="2135" y="41"/>
                  </a:lnTo>
                  <a:lnTo>
                    <a:pt x="2122" y="36"/>
                  </a:lnTo>
                  <a:lnTo>
                    <a:pt x="2094" y="28"/>
                  </a:lnTo>
                  <a:lnTo>
                    <a:pt x="2062" y="21"/>
                  </a:lnTo>
                  <a:lnTo>
                    <a:pt x="2026" y="16"/>
                  </a:lnTo>
                  <a:lnTo>
                    <a:pt x="1988" y="11"/>
                  </a:lnTo>
                  <a:lnTo>
                    <a:pt x="1948" y="7"/>
                  </a:lnTo>
                  <a:lnTo>
                    <a:pt x="1905" y="4"/>
                  </a:lnTo>
                  <a:lnTo>
                    <a:pt x="1860" y="2"/>
                  </a:lnTo>
                  <a:lnTo>
                    <a:pt x="1814" y="1"/>
                  </a:lnTo>
                  <a:lnTo>
                    <a:pt x="1766" y="0"/>
                  </a:lnTo>
                  <a:lnTo>
                    <a:pt x="1717" y="0"/>
                  </a:lnTo>
                  <a:lnTo>
                    <a:pt x="1617" y="2"/>
                  </a:lnTo>
                  <a:lnTo>
                    <a:pt x="1518" y="6"/>
                  </a:lnTo>
                  <a:lnTo>
                    <a:pt x="1420" y="11"/>
                  </a:lnTo>
                  <a:lnTo>
                    <a:pt x="1326" y="16"/>
                  </a:lnTo>
                  <a:lnTo>
                    <a:pt x="1161" y="28"/>
                  </a:lnTo>
                  <a:lnTo>
                    <a:pt x="1042" y="36"/>
                  </a:lnTo>
                  <a:lnTo>
                    <a:pt x="1042" y="36"/>
                  </a:lnTo>
                  <a:lnTo>
                    <a:pt x="1046" y="196"/>
                  </a:lnTo>
                  <a:lnTo>
                    <a:pt x="1049" y="356"/>
                  </a:lnTo>
                  <a:lnTo>
                    <a:pt x="1050" y="514"/>
                  </a:lnTo>
                  <a:lnTo>
                    <a:pt x="1050" y="589"/>
                  </a:lnTo>
                  <a:lnTo>
                    <a:pt x="1049" y="662"/>
                  </a:lnTo>
                  <a:lnTo>
                    <a:pt x="1046" y="731"/>
                  </a:lnTo>
                  <a:lnTo>
                    <a:pt x="1043" y="795"/>
                  </a:lnTo>
                  <a:lnTo>
                    <a:pt x="1038" y="854"/>
                  </a:lnTo>
                  <a:lnTo>
                    <a:pt x="1032" y="907"/>
                  </a:lnTo>
                  <a:lnTo>
                    <a:pt x="1029" y="931"/>
                  </a:lnTo>
                  <a:lnTo>
                    <a:pt x="1025" y="953"/>
                  </a:lnTo>
                  <a:lnTo>
                    <a:pt x="1020" y="973"/>
                  </a:lnTo>
                  <a:lnTo>
                    <a:pt x="1015" y="991"/>
                  </a:lnTo>
                  <a:lnTo>
                    <a:pt x="1010" y="1008"/>
                  </a:lnTo>
                  <a:lnTo>
                    <a:pt x="1004" y="1022"/>
                  </a:lnTo>
                  <a:lnTo>
                    <a:pt x="997" y="1034"/>
                  </a:lnTo>
                  <a:lnTo>
                    <a:pt x="991" y="1043"/>
                  </a:lnTo>
                  <a:lnTo>
                    <a:pt x="991" y="1043"/>
                  </a:lnTo>
                  <a:lnTo>
                    <a:pt x="974" y="1060"/>
                  </a:lnTo>
                  <a:lnTo>
                    <a:pt x="957" y="1075"/>
                  </a:lnTo>
                  <a:lnTo>
                    <a:pt x="942" y="1087"/>
                  </a:lnTo>
                  <a:lnTo>
                    <a:pt x="928" y="1096"/>
                  </a:lnTo>
                  <a:lnTo>
                    <a:pt x="914" y="1103"/>
                  </a:lnTo>
                  <a:lnTo>
                    <a:pt x="900" y="1108"/>
                  </a:lnTo>
                  <a:lnTo>
                    <a:pt x="886" y="1111"/>
                  </a:lnTo>
                  <a:lnTo>
                    <a:pt x="873" y="1112"/>
                  </a:lnTo>
                  <a:lnTo>
                    <a:pt x="859" y="1111"/>
                  </a:lnTo>
                  <a:lnTo>
                    <a:pt x="845" y="1109"/>
                  </a:lnTo>
                  <a:lnTo>
                    <a:pt x="831" y="1105"/>
                  </a:lnTo>
                  <a:lnTo>
                    <a:pt x="816" y="1100"/>
                  </a:lnTo>
                  <a:lnTo>
                    <a:pt x="802" y="1093"/>
                  </a:lnTo>
                  <a:lnTo>
                    <a:pt x="787" y="1086"/>
                  </a:lnTo>
                  <a:lnTo>
                    <a:pt x="755" y="1069"/>
                  </a:lnTo>
                  <a:lnTo>
                    <a:pt x="720" y="1049"/>
                  </a:lnTo>
                  <a:lnTo>
                    <a:pt x="680" y="1029"/>
                  </a:lnTo>
                  <a:lnTo>
                    <a:pt x="659" y="1019"/>
                  </a:lnTo>
                  <a:lnTo>
                    <a:pt x="636" y="1009"/>
                  </a:lnTo>
                  <a:lnTo>
                    <a:pt x="613" y="999"/>
                  </a:lnTo>
                  <a:lnTo>
                    <a:pt x="587" y="989"/>
                  </a:lnTo>
                  <a:lnTo>
                    <a:pt x="560" y="981"/>
                  </a:lnTo>
                  <a:lnTo>
                    <a:pt x="531" y="973"/>
                  </a:lnTo>
                  <a:lnTo>
                    <a:pt x="501" y="966"/>
                  </a:lnTo>
                  <a:lnTo>
                    <a:pt x="468" y="961"/>
                  </a:lnTo>
                  <a:lnTo>
                    <a:pt x="434" y="956"/>
                  </a:lnTo>
                  <a:lnTo>
                    <a:pt x="397" y="953"/>
                  </a:lnTo>
                  <a:lnTo>
                    <a:pt x="359" y="952"/>
                  </a:lnTo>
                  <a:lnTo>
                    <a:pt x="318" y="952"/>
                  </a:lnTo>
                  <a:lnTo>
                    <a:pt x="318" y="952"/>
                  </a:lnTo>
                  <a:lnTo>
                    <a:pt x="290" y="954"/>
                  </a:lnTo>
                  <a:lnTo>
                    <a:pt x="263" y="958"/>
                  </a:lnTo>
                  <a:lnTo>
                    <a:pt x="238" y="963"/>
                  </a:lnTo>
                  <a:lnTo>
                    <a:pt x="215" y="971"/>
                  </a:lnTo>
                  <a:lnTo>
                    <a:pt x="193" y="980"/>
                  </a:lnTo>
                  <a:lnTo>
                    <a:pt x="172" y="991"/>
                  </a:lnTo>
                  <a:lnTo>
                    <a:pt x="151" y="1004"/>
                  </a:lnTo>
                  <a:lnTo>
                    <a:pt x="132" y="1018"/>
                  </a:lnTo>
                  <a:lnTo>
                    <a:pt x="115" y="1033"/>
                  </a:lnTo>
                  <a:lnTo>
                    <a:pt x="99" y="1050"/>
                  </a:lnTo>
                  <a:lnTo>
                    <a:pt x="85" y="1067"/>
                  </a:lnTo>
                  <a:lnTo>
                    <a:pt x="71" y="1086"/>
                  </a:lnTo>
                  <a:lnTo>
                    <a:pt x="59" y="1106"/>
                  </a:lnTo>
                  <a:lnTo>
                    <a:pt x="48" y="1128"/>
                  </a:lnTo>
                  <a:lnTo>
                    <a:pt x="38" y="1150"/>
                  </a:lnTo>
                  <a:lnTo>
                    <a:pt x="29" y="1172"/>
                  </a:lnTo>
                  <a:lnTo>
                    <a:pt x="29" y="1172"/>
                  </a:lnTo>
                  <a:lnTo>
                    <a:pt x="21" y="1196"/>
                  </a:lnTo>
                  <a:lnTo>
                    <a:pt x="14" y="1221"/>
                  </a:lnTo>
                  <a:lnTo>
                    <a:pt x="9" y="1247"/>
                  </a:lnTo>
                  <a:lnTo>
                    <a:pt x="5" y="1274"/>
                  </a:lnTo>
                  <a:lnTo>
                    <a:pt x="2" y="1300"/>
                  </a:lnTo>
                  <a:lnTo>
                    <a:pt x="0" y="1327"/>
                  </a:lnTo>
                  <a:lnTo>
                    <a:pt x="0" y="1354"/>
                  </a:lnTo>
                  <a:lnTo>
                    <a:pt x="0" y="1381"/>
                  </a:lnTo>
                  <a:lnTo>
                    <a:pt x="2" y="1409"/>
                  </a:lnTo>
                  <a:lnTo>
                    <a:pt x="5" y="1437"/>
                  </a:lnTo>
                  <a:lnTo>
                    <a:pt x="9" y="1464"/>
                  </a:lnTo>
                  <a:lnTo>
                    <a:pt x="14" y="1491"/>
                  </a:lnTo>
                  <a:lnTo>
                    <a:pt x="21" y="1517"/>
                  </a:lnTo>
                  <a:lnTo>
                    <a:pt x="29" y="1544"/>
                  </a:lnTo>
                  <a:lnTo>
                    <a:pt x="38" y="1570"/>
                  </a:lnTo>
                  <a:lnTo>
                    <a:pt x="47" y="1595"/>
                  </a:lnTo>
                  <a:lnTo>
                    <a:pt x="58" y="1620"/>
                  </a:lnTo>
                  <a:lnTo>
                    <a:pt x="70" y="1643"/>
                  </a:lnTo>
                  <a:lnTo>
                    <a:pt x="82" y="1667"/>
                  </a:lnTo>
                  <a:lnTo>
                    <a:pt x="96" y="1688"/>
                  </a:lnTo>
                  <a:lnTo>
                    <a:pt x="111" y="1709"/>
                  </a:lnTo>
                  <a:lnTo>
                    <a:pt x="127" y="1728"/>
                  </a:lnTo>
                  <a:lnTo>
                    <a:pt x="144" y="1746"/>
                  </a:lnTo>
                  <a:lnTo>
                    <a:pt x="163" y="1763"/>
                  </a:lnTo>
                  <a:lnTo>
                    <a:pt x="182" y="1778"/>
                  </a:lnTo>
                  <a:lnTo>
                    <a:pt x="202" y="1792"/>
                  </a:lnTo>
                  <a:lnTo>
                    <a:pt x="223" y="1805"/>
                  </a:lnTo>
                  <a:lnTo>
                    <a:pt x="245" y="1815"/>
                  </a:lnTo>
                  <a:lnTo>
                    <a:pt x="267" y="1823"/>
                  </a:lnTo>
                  <a:lnTo>
                    <a:pt x="292" y="1829"/>
                  </a:lnTo>
                  <a:lnTo>
                    <a:pt x="317" y="1834"/>
                  </a:lnTo>
                  <a:lnTo>
                    <a:pt x="343" y="1836"/>
                  </a:lnTo>
                  <a:lnTo>
                    <a:pt x="343" y="1836"/>
                  </a:lnTo>
                  <a:lnTo>
                    <a:pt x="381" y="1836"/>
                  </a:lnTo>
                  <a:lnTo>
                    <a:pt x="418" y="1835"/>
                  </a:lnTo>
                  <a:lnTo>
                    <a:pt x="454" y="1833"/>
                  </a:lnTo>
                  <a:lnTo>
                    <a:pt x="488" y="1829"/>
                  </a:lnTo>
                  <a:lnTo>
                    <a:pt x="520" y="1824"/>
                  </a:lnTo>
                  <a:lnTo>
                    <a:pt x="550" y="1819"/>
                  </a:lnTo>
                  <a:lnTo>
                    <a:pt x="580" y="1812"/>
                  </a:lnTo>
                  <a:lnTo>
                    <a:pt x="608" y="1804"/>
                  </a:lnTo>
                  <a:lnTo>
                    <a:pt x="635" y="1795"/>
                  </a:lnTo>
                  <a:lnTo>
                    <a:pt x="660" y="1787"/>
                  </a:lnTo>
                  <a:lnTo>
                    <a:pt x="684" y="1778"/>
                  </a:lnTo>
                  <a:lnTo>
                    <a:pt x="708" y="1769"/>
                  </a:lnTo>
                  <a:lnTo>
                    <a:pt x="750" y="1750"/>
                  </a:lnTo>
                  <a:lnTo>
                    <a:pt x="788" y="1733"/>
                  </a:lnTo>
                  <a:lnTo>
                    <a:pt x="822" y="1717"/>
                  </a:lnTo>
                  <a:lnTo>
                    <a:pt x="853" y="1704"/>
                  </a:lnTo>
                  <a:lnTo>
                    <a:pt x="867" y="1699"/>
                  </a:lnTo>
                  <a:lnTo>
                    <a:pt x="881" y="1695"/>
                  </a:lnTo>
                  <a:lnTo>
                    <a:pt x="893" y="1693"/>
                  </a:lnTo>
                  <a:lnTo>
                    <a:pt x="905" y="1691"/>
                  </a:lnTo>
                  <a:lnTo>
                    <a:pt x="917" y="1692"/>
                  </a:lnTo>
                  <a:lnTo>
                    <a:pt x="928" y="1694"/>
                  </a:lnTo>
                  <a:lnTo>
                    <a:pt x="938" y="1697"/>
                  </a:lnTo>
                  <a:lnTo>
                    <a:pt x="948" y="1703"/>
                  </a:lnTo>
                  <a:lnTo>
                    <a:pt x="957" y="1711"/>
                  </a:lnTo>
                  <a:lnTo>
                    <a:pt x="967" y="1721"/>
                  </a:lnTo>
                  <a:lnTo>
                    <a:pt x="976" y="1733"/>
                  </a:lnTo>
                  <a:lnTo>
                    <a:pt x="985" y="1748"/>
                  </a:lnTo>
                  <a:lnTo>
                    <a:pt x="985" y="1748"/>
                  </a:lnTo>
                  <a:lnTo>
                    <a:pt x="993" y="1766"/>
                  </a:lnTo>
                  <a:lnTo>
                    <a:pt x="1001" y="1786"/>
                  </a:lnTo>
                  <a:lnTo>
                    <a:pt x="1009" y="1809"/>
                  </a:lnTo>
                  <a:lnTo>
                    <a:pt x="1015" y="1832"/>
                  </a:lnTo>
                  <a:lnTo>
                    <a:pt x="1021" y="1857"/>
                  </a:lnTo>
                  <a:lnTo>
                    <a:pt x="1027" y="1883"/>
                  </a:lnTo>
                  <a:lnTo>
                    <a:pt x="1032" y="1911"/>
                  </a:lnTo>
                  <a:lnTo>
                    <a:pt x="1036" y="1941"/>
                  </a:lnTo>
                  <a:lnTo>
                    <a:pt x="1040" y="1972"/>
                  </a:lnTo>
                  <a:lnTo>
                    <a:pt x="1044" y="2004"/>
                  </a:lnTo>
                  <a:lnTo>
                    <a:pt x="1049" y="2072"/>
                  </a:lnTo>
                  <a:lnTo>
                    <a:pt x="1053" y="2144"/>
                  </a:lnTo>
                  <a:lnTo>
                    <a:pt x="1055" y="2221"/>
                  </a:lnTo>
                  <a:lnTo>
                    <a:pt x="1056" y="2300"/>
                  </a:lnTo>
                  <a:lnTo>
                    <a:pt x="1055" y="2384"/>
                  </a:lnTo>
                  <a:lnTo>
                    <a:pt x="1054" y="2470"/>
                  </a:lnTo>
                  <a:lnTo>
                    <a:pt x="1052" y="2558"/>
                  </a:lnTo>
                  <a:lnTo>
                    <a:pt x="1045" y="2740"/>
                  </a:lnTo>
                  <a:lnTo>
                    <a:pt x="1037" y="2924"/>
                  </a:lnTo>
                  <a:lnTo>
                    <a:pt x="1037" y="2924"/>
                  </a:lnTo>
                  <a:lnTo>
                    <a:pt x="1147" y="2930"/>
                  </a:lnTo>
                  <a:lnTo>
                    <a:pt x="1307" y="2938"/>
                  </a:lnTo>
                  <a:lnTo>
                    <a:pt x="1401" y="2941"/>
                  </a:lnTo>
                  <a:lnTo>
                    <a:pt x="1500" y="2944"/>
                  </a:lnTo>
                  <a:lnTo>
                    <a:pt x="1601" y="2945"/>
                  </a:lnTo>
                  <a:lnTo>
                    <a:pt x="1702" y="2944"/>
                  </a:lnTo>
                  <a:lnTo>
                    <a:pt x="1752" y="2943"/>
                  </a:lnTo>
                  <a:lnTo>
                    <a:pt x="1802" y="2941"/>
                  </a:lnTo>
                  <a:lnTo>
                    <a:pt x="1849" y="2938"/>
                  </a:lnTo>
                  <a:lnTo>
                    <a:pt x="1895" y="2935"/>
                  </a:lnTo>
                  <a:lnTo>
                    <a:pt x="1939" y="2931"/>
                  </a:lnTo>
                  <a:lnTo>
                    <a:pt x="1981" y="2925"/>
                  </a:lnTo>
                  <a:lnTo>
                    <a:pt x="2020" y="2919"/>
                  </a:lnTo>
                  <a:lnTo>
                    <a:pt x="2057" y="2912"/>
                  </a:lnTo>
                  <a:lnTo>
                    <a:pt x="2090" y="2904"/>
                  </a:lnTo>
                  <a:lnTo>
                    <a:pt x="2120" y="2895"/>
                  </a:lnTo>
                  <a:lnTo>
                    <a:pt x="2133" y="2890"/>
                  </a:lnTo>
                  <a:lnTo>
                    <a:pt x="2145" y="2884"/>
                  </a:lnTo>
                  <a:lnTo>
                    <a:pt x="2156" y="2878"/>
                  </a:lnTo>
                  <a:lnTo>
                    <a:pt x="2168" y="2872"/>
                  </a:lnTo>
                  <a:lnTo>
                    <a:pt x="2177" y="2865"/>
                  </a:lnTo>
                  <a:lnTo>
                    <a:pt x="2185" y="2858"/>
                  </a:lnTo>
                  <a:lnTo>
                    <a:pt x="2191" y="2851"/>
                  </a:lnTo>
                  <a:lnTo>
                    <a:pt x="2197" y="2844"/>
                  </a:lnTo>
                  <a:lnTo>
                    <a:pt x="2201" y="2836"/>
                  </a:lnTo>
                  <a:lnTo>
                    <a:pt x="2204" y="2828"/>
                  </a:lnTo>
                  <a:lnTo>
                    <a:pt x="2206" y="2819"/>
                  </a:lnTo>
                  <a:lnTo>
                    <a:pt x="2206" y="2810"/>
                  </a:lnTo>
                  <a:lnTo>
                    <a:pt x="2206" y="2810"/>
                  </a:lnTo>
                  <a:lnTo>
                    <a:pt x="2204" y="2797"/>
                  </a:lnTo>
                  <a:lnTo>
                    <a:pt x="2201" y="2784"/>
                  </a:lnTo>
                  <a:lnTo>
                    <a:pt x="2197" y="2771"/>
                  </a:lnTo>
                  <a:lnTo>
                    <a:pt x="2192" y="2758"/>
                  </a:lnTo>
                  <a:lnTo>
                    <a:pt x="2186" y="2745"/>
                  </a:lnTo>
                  <a:lnTo>
                    <a:pt x="2180" y="2731"/>
                  </a:lnTo>
                  <a:lnTo>
                    <a:pt x="2172" y="2719"/>
                  </a:lnTo>
                  <a:lnTo>
                    <a:pt x="2162" y="2706"/>
                  </a:lnTo>
                  <a:lnTo>
                    <a:pt x="2144" y="2680"/>
                  </a:lnTo>
                  <a:lnTo>
                    <a:pt x="2123" y="2652"/>
                  </a:lnTo>
                  <a:lnTo>
                    <a:pt x="2101" y="2624"/>
                  </a:lnTo>
                  <a:lnTo>
                    <a:pt x="2079" y="2593"/>
                  </a:lnTo>
                  <a:lnTo>
                    <a:pt x="2057" y="2560"/>
                  </a:lnTo>
                  <a:lnTo>
                    <a:pt x="2047" y="2543"/>
                  </a:lnTo>
                  <a:lnTo>
                    <a:pt x="2037" y="2525"/>
                  </a:lnTo>
                  <a:lnTo>
                    <a:pt x="2026" y="2507"/>
                  </a:lnTo>
                  <a:lnTo>
                    <a:pt x="2017" y="2487"/>
                  </a:lnTo>
                  <a:lnTo>
                    <a:pt x="2008" y="2467"/>
                  </a:lnTo>
                  <a:lnTo>
                    <a:pt x="2000" y="2445"/>
                  </a:lnTo>
                  <a:lnTo>
                    <a:pt x="1993" y="2423"/>
                  </a:lnTo>
                  <a:lnTo>
                    <a:pt x="1987" y="2400"/>
                  </a:lnTo>
                  <a:lnTo>
                    <a:pt x="1982" y="2375"/>
                  </a:lnTo>
                  <a:lnTo>
                    <a:pt x="1978" y="2350"/>
                  </a:lnTo>
                  <a:lnTo>
                    <a:pt x="1975" y="2323"/>
                  </a:lnTo>
                  <a:lnTo>
                    <a:pt x="1973" y="2295"/>
                  </a:lnTo>
                  <a:lnTo>
                    <a:pt x="1973" y="2266"/>
                  </a:lnTo>
                  <a:lnTo>
                    <a:pt x="1974" y="2236"/>
                  </a:lnTo>
                  <a:lnTo>
                    <a:pt x="1974" y="2236"/>
                  </a:lnTo>
                  <a:lnTo>
                    <a:pt x="1976" y="2210"/>
                  </a:lnTo>
                  <a:lnTo>
                    <a:pt x="1979" y="2185"/>
                  </a:lnTo>
                  <a:lnTo>
                    <a:pt x="1984" y="2161"/>
                  </a:lnTo>
                  <a:lnTo>
                    <a:pt x="1990" y="2138"/>
                  </a:lnTo>
                  <a:lnTo>
                    <a:pt x="1997" y="2116"/>
                  </a:lnTo>
                  <a:lnTo>
                    <a:pt x="2006" y="2094"/>
                  </a:lnTo>
                  <a:lnTo>
                    <a:pt x="2015" y="2073"/>
                  </a:lnTo>
                  <a:lnTo>
                    <a:pt x="2025" y="2052"/>
                  </a:lnTo>
                  <a:lnTo>
                    <a:pt x="2038" y="2033"/>
                  </a:lnTo>
                  <a:lnTo>
                    <a:pt x="2050" y="2014"/>
                  </a:lnTo>
                  <a:lnTo>
                    <a:pt x="2064" y="1997"/>
                  </a:lnTo>
                  <a:lnTo>
                    <a:pt x="2078" y="1980"/>
                  </a:lnTo>
                  <a:lnTo>
                    <a:pt x="2093" y="1963"/>
                  </a:lnTo>
                  <a:lnTo>
                    <a:pt x="2109" y="1948"/>
                  </a:lnTo>
                  <a:lnTo>
                    <a:pt x="2126" y="1933"/>
                  </a:lnTo>
                  <a:lnTo>
                    <a:pt x="2143" y="1918"/>
                  </a:lnTo>
                  <a:lnTo>
                    <a:pt x="2161" y="1905"/>
                  </a:lnTo>
                  <a:lnTo>
                    <a:pt x="2181" y="1893"/>
                  </a:lnTo>
                  <a:lnTo>
                    <a:pt x="2200" y="1881"/>
                  </a:lnTo>
                  <a:lnTo>
                    <a:pt x="2220" y="1870"/>
                  </a:lnTo>
                  <a:lnTo>
                    <a:pt x="2240" y="1860"/>
                  </a:lnTo>
                  <a:lnTo>
                    <a:pt x="2261" y="1851"/>
                  </a:lnTo>
                  <a:lnTo>
                    <a:pt x="2282" y="1843"/>
                  </a:lnTo>
                  <a:lnTo>
                    <a:pt x="2305" y="1835"/>
                  </a:lnTo>
                  <a:lnTo>
                    <a:pt x="2327" y="1829"/>
                  </a:lnTo>
                  <a:lnTo>
                    <a:pt x="2349" y="1823"/>
                  </a:lnTo>
                  <a:lnTo>
                    <a:pt x="2371" y="1818"/>
                  </a:lnTo>
                  <a:lnTo>
                    <a:pt x="2394" y="1814"/>
                  </a:lnTo>
                  <a:lnTo>
                    <a:pt x="2417" y="1810"/>
                  </a:lnTo>
                  <a:lnTo>
                    <a:pt x="2441" y="1808"/>
                  </a:lnTo>
                  <a:lnTo>
                    <a:pt x="2464" y="1806"/>
                  </a:lnTo>
                  <a:lnTo>
                    <a:pt x="2487" y="1805"/>
                  </a:lnTo>
                  <a:lnTo>
                    <a:pt x="2509" y="1805"/>
                  </a:lnTo>
                  <a:lnTo>
                    <a:pt x="2532" y="1806"/>
                  </a:lnTo>
                  <a:lnTo>
                    <a:pt x="2555" y="1808"/>
                  </a:lnTo>
                  <a:lnTo>
                    <a:pt x="2579" y="1810"/>
                  </a:lnTo>
                  <a:lnTo>
                    <a:pt x="2601" y="1814"/>
                  </a:lnTo>
                  <a:lnTo>
                    <a:pt x="2623" y="1818"/>
                  </a:lnTo>
                  <a:lnTo>
                    <a:pt x="2645" y="1823"/>
                  </a:lnTo>
                  <a:lnTo>
                    <a:pt x="2667" y="1829"/>
                  </a:lnTo>
                  <a:lnTo>
                    <a:pt x="2688" y="1836"/>
                  </a:lnTo>
                  <a:lnTo>
                    <a:pt x="2710" y="1844"/>
                  </a:lnTo>
                  <a:lnTo>
                    <a:pt x="2730" y="1853"/>
                  </a:lnTo>
                  <a:lnTo>
                    <a:pt x="2750" y="1862"/>
                  </a:lnTo>
                  <a:lnTo>
                    <a:pt x="2769" y="1873"/>
                  </a:lnTo>
                  <a:lnTo>
                    <a:pt x="2788" y="1884"/>
                  </a:lnTo>
                  <a:lnTo>
                    <a:pt x="2806" y="1896"/>
                  </a:lnTo>
                  <a:lnTo>
                    <a:pt x="2824" y="1910"/>
                  </a:lnTo>
                  <a:lnTo>
                    <a:pt x="2842" y="1924"/>
                  </a:lnTo>
                  <a:lnTo>
                    <a:pt x="2858" y="1940"/>
                  </a:lnTo>
                  <a:lnTo>
                    <a:pt x="2873" y="1956"/>
                  </a:lnTo>
                  <a:lnTo>
                    <a:pt x="2887" y="1973"/>
                  </a:lnTo>
                  <a:lnTo>
                    <a:pt x="2901" y="1990"/>
                  </a:lnTo>
                  <a:lnTo>
                    <a:pt x="2913" y="2009"/>
                  </a:lnTo>
                  <a:lnTo>
                    <a:pt x="2925" y="2029"/>
                  </a:lnTo>
                  <a:lnTo>
                    <a:pt x="2935" y="2049"/>
                  </a:lnTo>
                  <a:lnTo>
                    <a:pt x="2945" y="2072"/>
                  </a:lnTo>
                  <a:lnTo>
                    <a:pt x="2953" y="2095"/>
                  </a:lnTo>
                  <a:lnTo>
                    <a:pt x="2961" y="2118"/>
                  </a:lnTo>
                  <a:lnTo>
                    <a:pt x="2967" y="2142"/>
                  </a:lnTo>
                  <a:lnTo>
                    <a:pt x="2973" y="2168"/>
                  </a:lnTo>
                  <a:lnTo>
                    <a:pt x="2976" y="2194"/>
                  </a:lnTo>
                  <a:lnTo>
                    <a:pt x="2979" y="2223"/>
                  </a:lnTo>
                  <a:lnTo>
                    <a:pt x="2980" y="2251"/>
                  </a:lnTo>
                  <a:lnTo>
                    <a:pt x="2980" y="2251"/>
                  </a:lnTo>
                  <a:lnTo>
                    <a:pt x="2979" y="2277"/>
                  </a:lnTo>
                  <a:lnTo>
                    <a:pt x="2977" y="2302"/>
                  </a:lnTo>
                  <a:lnTo>
                    <a:pt x="2973" y="2328"/>
                  </a:lnTo>
                  <a:lnTo>
                    <a:pt x="2966" y="2354"/>
                  </a:lnTo>
                  <a:lnTo>
                    <a:pt x="2959" y="2379"/>
                  </a:lnTo>
                  <a:lnTo>
                    <a:pt x="2952" y="2404"/>
                  </a:lnTo>
                  <a:lnTo>
                    <a:pt x="2943" y="2429"/>
                  </a:lnTo>
                  <a:lnTo>
                    <a:pt x="2933" y="2453"/>
                  </a:lnTo>
                  <a:lnTo>
                    <a:pt x="2923" y="2478"/>
                  </a:lnTo>
                  <a:lnTo>
                    <a:pt x="2912" y="2501"/>
                  </a:lnTo>
                  <a:lnTo>
                    <a:pt x="2889" y="2547"/>
                  </a:lnTo>
                  <a:lnTo>
                    <a:pt x="2844" y="2634"/>
                  </a:lnTo>
                  <a:lnTo>
                    <a:pt x="2823" y="2674"/>
                  </a:lnTo>
                  <a:lnTo>
                    <a:pt x="2814" y="2693"/>
                  </a:lnTo>
                  <a:lnTo>
                    <a:pt x="2806" y="2711"/>
                  </a:lnTo>
                  <a:lnTo>
                    <a:pt x="2799" y="2728"/>
                  </a:lnTo>
                  <a:lnTo>
                    <a:pt x="2793" y="2746"/>
                  </a:lnTo>
                  <a:lnTo>
                    <a:pt x="2789" y="2762"/>
                  </a:lnTo>
                  <a:lnTo>
                    <a:pt x="2786" y="2778"/>
                  </a:lnTo>
                  <a:lnTo>
                    <a:pt x="2785" y="2792"/>
                  </a:lnTo>
                  <a:lnTo>
                    <a:pt x="2786" y="2806"/>
                  </a:lnTo>
                  <a:lnTo>
                    <a:pt x="2789" y="2819"/>
                  </a:lnTo>
                  <a:lnTo>
                    <a:pt x="2791" y="2825"/>
                  </a:lnTo>
                  <a:lnTo>
                    <a:pt x="2794" y="2831"/>
                  </a:lnTo>
                  <a:lnTo>
                    <a:pt x="2797" y="2837"/>
                  </a:lnTo>
                  <a:lnTo>
                    <a:pt x="2801" y="2842"/>
                  </a:lnTo>
                  <a:lnTo>
                    <a:pt x="2806" y="2847"/>
                  </a:lnTo>
                  <a:lnTo>
                    <a:pt x="2811" y="2852"/>
                  </a:lnTo>
                  <a:lnTo>
                    <a:pt x="2817" y="2857"/>
                  </a:lnTo>
                  <a:lnTo>
                    <a:pt x="2824" y="2861"/>
                  </a:lnTo>
                  <a:lnTo>
                    <a:pt x="2840" y="2870"/>
                  </a:lnTo>
                  <a:lnTo>
                    <a:pt x="2840" y="2870"/>
                  </a:lnTo>
                  <a:lnTo>
                    <a:pt x="2849" y="2874"/>
                  </a:lnTo>
                  <a:lnTo>
                    <a:pt x="2860" y="2877"/>
                  </a:lnTo>
                  <a:lnTo>
                    <a:pt x="2874" y="2880"/>
                  </a:lnTo>
                  <a:lnTo>
                    <a:pt x="2890" y="2883"/>
                  </a:lnTo>
                  <a:lnTo>
                    <a:pt x="2929" y="2888"/>
                  </a:lnTo>
                  <a:lnTo>
                    <a:pt x="2976" y="2893"/>
                  </a:lnTo>
                  <a:lnTo>
                    <a:pt x="3030" y="2897"/>
                  </a:lnTo>
                  <a:lnTo>
                    <a:pt x="3090" y="2900"/>
                  </a:lnTo>
                  <a:lnTo>
                    <a:pt x="3158" y="2902"/>
                  </a:lnTo>
                  <a:lnTo>
                    <a:pt x="3230" y="2904"/>
                  </a:lnTo>
                  <a:lnTo>
                    <a:pt x="3230" y="2904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: Shape 19"/>
            <p:cNvSpPr>
              <a:spLocks/>
            </p:cNvSpPr>
            <p:nvPr/>
          </p:nvSpPr>
          <p:spPr bwMode="auto">
            <a:xfrm>
              <a:off x="5292545" y="1545636"/>
              <a:ext cx="836828" cy="611931"/>
            </a:xfrm>
            <a:custGeom>
              <a:avLst/>
              <a:gdLst>
                <a:gd name="T0" fmla="*/ 3995 w 4003"/>
                <a:gd name="T1" fmla="*/ 224 h 2927"/>
                <a:gd name="T2" fmla="*/ 3953 w 4003"/>
                <a:gd name="T3" fmla="*/ 133 h 2927"/>
                <a:gd name="T4" fmla="*/ 3882 w 4003"/>
                <a:gd name="T5" fmla="*/ 63 h 2927"/>
                <a:gd name="T6" fmla="*/ 3788 w 4003"/>
                <a:gd name="T7" fmla="*/ 17 h 2927"/>
                <a:gd name="T8" fmla="*/ 3682 w 4003"/>
                <a:gd name="T9" fmla="*/ 0 h 2927"/>
                <a:gd name="T10" fmla="*/ 1111 w 4003"/>
                <a:gd name="T11" fmla="*/ 407 h 2927"/>
                <a:gd name="T12" fmla="*/ 1080 w 4003"/>
                <a:gd name="T13" fmla="*/ 990 h 2927"/>
                <a:gd name="T14" fmla="*/ 1016 w 4003"/>
                <a:gd name="T15" fmla="*/ 1310 h 2927"/>
                <a:gd name="T16" fmla="*/ 966 w 4003"/>
                <a:gd name="T17" fmla="*/ 1398 h 2927"/>
                <a:gd name="T18" fmla="*/ 902 w 4003"/>
                <a:gd name="T19" fmla="*/ 1422 h 2927"/>
                <a:gd name="T20" fmla="*/ 824 w 4003"/>
                <a:gd name="T21" fmla="*/ 1377 h 2927"/>
                <a:gd name="T22" fmla="*/ 688 w 4003"/>
                <a:gd name="T23" fmla="*/ 1241 h 2927"/>
                <a:gd name="T24" fmla="*/ 530 w 4003"/>
                <a:gd name="T25" fmla="*/ 1160 h 2927"/>
                <a:gd name="T26" fmla="*/ 340 w 4003"/>
                <a:gd name="T27" fmla="*/ 1136 h 2927"/>
                <a:gd name="T28" fmla="*/ 198 w 4003"/>
                <a:gd name="T29" fmla="*/ 1167 h 2927"/>
                <a:gd name="T30" fmla="*/ 97 w 4003"/>
                <a:gd name="T31" fmla="*/ 1240 h 2927"/>
                <a:gd name="T32" fmla="*/ 32 w 4003"/>
                <a:gd name="T33" fmla="*/ 1344 h 2927"/>
                <a:gd name="T34" fmla="*/ 3 w 4003"/>
                <a:gd name="T35" fmla="*/ 1468 h 2927"/>
                <a:gd name="T36" fmla="*/ 5 w 4003"/>
                <a:gd name="T37" fmla="*/ 1600 h 2927"/>
                <a:gd name="T38" fmla="*/ 51 w 4003"/>
                <a:gd name="T39" fmla="*/ 1761 h 2927"/>
                <a:gd name="T40" fmla="*/ 117 w 4003"/>
                <a:gd name="T41" fmla="*/ 1867 h 2927"/>
                <a:gd name="T42" fmla="*/ 206 w 4003"/>
                <a:gd name="T43" fmla="*/ 1943 h 2927"/>
                <a:gd name="T44" fmla="*/ 302 w 4003"/>
                <a:gd name="T45" fmla="*/ 1976 h 2927"/>
                <a:gd name="T46" fmla="*/ 434 w 4003"/>
                <a:gd name="T47" fmla="*/ 1981 h 2927"/>
                <a:gd name="T48" fmla="*/ 660 w 4003"/>
                <a:gd name="T49" fmla="*/ 1921 h 2927"/>
                <a:gd name="T50" fmla="*/ 885 w 4003"/>
                <a:gd name="T51" fmla="*/ 1841 h 2927"/>
                <a:gd name="T52" fmla="*/ 953 w 4003"/>
                <a:gd name="T53" fmla="*/ 1849 h 2927"/>
                <a:gd name="T54" fmla="*/ 1012 w 4003"/>
                <a:gd name="T55" fmla="*/ 1899 h 2927"/>
                <a:gd name="T56" fmla="*/ 1070 w 4003"/>
                <a:gd name="T57" fmla="*/ 2022 h 2927"/>
                <a:gd name="T58" fmla="*/ 1109 w 4003"/>
                <a:gd name="T59" fmla="*/ 2241 h 2927"/>
                <a:gd name="T60" fmla="*/ 1119 w 4003"/>
                <a:gd name="T61" fmla="*/ 2812 h 2927"/>
                <a:gd name="T62" fmla="*/ 2068 w 4003"/>
                <a:gd name="T63" fmla="*/ 2927 h 2927"/>
                <a:gd name="T64" fmla="*/ 2209 w 4003"/>
                <a:gd name="T65" fmla="*/ 2911 h 2927"/>
                <a:gd name="T66" fmla="*/ 2301 w 4003"/>
                <a:gd name="T67" fmla="*/ 2842 h 2927"/>
                <a:gd name="T68" fmla="*/ 2317 w 4003"/>
                <a:gd name="T69" fmla="*/ 2754 h 2927"/>
                <a:gd name="T70" fmla="*/ 2180 w 4003"/>
                <a:gd name="T71" fmla="*/ 2518 h 2927"/>
                <a:gd name="T72" fmla="*/ 2077 w 4003"/>
                <a:gd name="T73" fmla="*/ 2288 h 2927"/>
                <a:gd name="T74" fmla="*/ 2051 w 4003"/>
                <a:gd name="T75" fmla="*/ 2109 h 2927"/>
                <a:gd name="T76" fmla="*/ 2073 w 4003"/>
                <a:gd name="T77" fmla="*/ 1982 h 2927"/>
                <a:gd name="T78" fmla="*/ 2141 w 4003"/>
                <a:gd name="T79" fmla="*/ 1860 h 2927"/>
                <a:gd name="T80" fmla="*/ 2248 w 4003"/>
                <a:gd name="T81" fmla="*/ 1759 h 2927"/>
                <a:gd name="T82" fmla="*/ 2411 w 4003"/>
                <a:gd name="T83" fmla="*/ 1679 h 2927"/>
                <a:gd name="T84" fmla="*/ 2568 w 4003"/>
                <a:gd name="T85" fmla="*/ 1648 h 2927"/>
                <a:gd name="T86" fmla="*/ 2754 w 4003"/>
                <a:gd name="T87" fmla="*/ 1667 h 2927"/>
                <a:gd name="T88" fmla="*/ 2910 w 4003"/>
                <a:gd name="T89" fmla="*/ 1744 h 2927"/>
                <a:gd name="T90" fmla="*/ 3024 w 4003"/>
                <a:gd name="T91" fmla="*/ 1875 h 2927"/>
                <a:gd name="T92" fmla="*/ 3088 w 4003"/>
                <a:gd name="T93" fmla="*/ 2057 h 2927"/>
                <a:gd name="T94" fmla="*/ 3096 w 4003"/>
                <a:gd name="T95" fmla="*/ 2239 h 2927"/>
                <a:gd name="T96" fmla="*/ 3058 w 4003"/>
                <a:gd name="T97" fmla="*/ 2405 h 2927"/>
                <a:gd name="T98" fmla="*/ 2938 w 4003"/>
                <a:gd name="T99" fmla="*/ 2611 h 2927"/>
                <a:gd name="T100" fmla="*/ 2872 w 4003"/>
                <a:gd name="T101" fmla="*/ 2757 h 2927"/>
                <a:gd name="T102" fmla="*/ 2870 w 4003"/>
                <a:gd name="T103" fmla="*/ 2827 h 2927"/>
                <a:gd name="T104" fmla="*/ 2944 w 4003"/>
                <a:gd name="T105" fmla="*/ 2866 h 2927"/>
                <a:gd name="T106" fmla="*/ 3210 w 4003"/>
                <a:gd name="T107" fmla="*/ 2900 h 2927"/>
                <a:gd name="T108" fmla="*/ 3899 w 4003"/>
                <a:gd name="T109" fmla="*/ 2898 h 2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03" h="2927">
                  <a:moveTo>
                    <a:pt x="4003" y="2897"/>
                  </a:moveTo>
                  <a:lnTo>
                    <a:pt x="4002" y="282"/>
                  </a:lnTo>
                  <a:lnTo>
                    <a:pt x="4002" y="282"/>
                  </a:lnTo>
                  <a:lnTo>
                    <a:pt x="4002" y="267"/>
                  </a:lnTo>
                  <a:lnTo>
                    <a:pt x="4000" y="252"/>
                  </a:lnTo>
                  <a:lnTo>
                    <a:pt x="3998" y="238"/>
                  </a:lnTo>
                  <a:lnTo>
                    <a:pt x="3995" y="224"/>
                  </a:lnTo>
                  <a:lnTo>
                    <a:pt x="3991" y="210"/>
                  </a:lnTo>
                  <a:lnTo>
                    <a:pt x="3987" y="196"/>
                  </a:lnTo>
                  <a:lnTo>
                    <a:pt x="3982" y="183"/>
                  </a:lnTo>
                  <a:lnTo>
                    <a:pt x="3976" y="169"/>
                  </a:lnTo>
                  <a:lnTo>
                    <a:pt x="3969" y="157"/>
                  </a:lnTo>
                  <a:lnTo>
                    <a:pt x="3962" y="145"/>
                  </a:lnTo>
                  <a:lnTo>
                    <a:pt x="3953" y="133"/>
                  </a:lnTo>
                  <a:lnTo>
                    <a:pt x="3944" y="122"/>
                  </a:lnTo>
                  <a:lnTo>
                    <a:pt x="3935" y="111"/>
                  </a:lnTo>
                  <a:lnTo>
                    <a:pt x="3925" y="100"/>
                  </a:lnTo>
                  <a:lnTo>
                    <a:pt x="3915" y="90"/>
                  </a:lnTo>
                  <a:lnTo>
                    <a:pt x="3904" y="81"/>
                  </a:lnTo>
                  <a:lnTo>
                    <a:pt x="3893" y="72"/>
                  </a:lnTo>
                  <a:lnTo>
                    <a:pt x="3882" y="63"/>
                  </a:lnTo>
                  <a:lnTo>
                    <a:pt x="3869" y="55"/>
                  </a:lnTo>
                  <a:lnTo>
                    <a:pt x="3857" y="47"/>
                  </a:lnTo>
                  <a:lnTo>
                    <a:pt x="3844" y="39"/>
                  </a:lnTo>
                  <a:lnTo>
                    <a:pt x="3831" y="33"/>
                  </a:lnTo>
                  <a:lnTo>
                    <a:pt x="3816" y="27"/>
                  </a:lnTo>
                  <a:lnTo>
                    <a:pt x="3802" y="21"/>
                  </a:lnTo>
                  <a:lnTo>
                    <a:pt x="3788" y="17"/>
                  </a:lnTo>
                  <a:lnTo>
                    <a:pt x="3774" y="12"/>
                  </a:lnTo>
                  <a:lnTo>
                    <a:pt x="3759" y="9"/>
                  </a:lnTo>
                  <a:lnTo>
                    <a:pt x="3744" y="6"/>
                  </a:lnTo>
                  <a:lnTo>
                    <a:pt x="3729" y="4"/>
                  </a:lnTo>
                  <a:lnTo>
                    <a:pt x="3714" y="2"/>
                  </a:lnTo>
                  <a:lnTo>
                    <a:pt x="3699" y="1"/>
                  </a:lnTo>
                  <a:lnTo>
                    <a:pt x="3682" y="0"/>
                  </a:lnTo>
                  <a:lnTo>
                    <a:pt x="1106" y="0"/>
                  </a:lnTo>
                  <a:lnTo>
                    <a:pt x="1106" y="0"/>
                  </a:lnTo>
                  <a:lnTo>
                    <a:pt x="1108" y="51"/>
                  </a:lnTo>
                  <a:lnTo>
                    <a:pt x="1110" y="119"/>
                  </a:lnTo>
                  <a:lnTo>
                    <a:pt x="1111" y="204"/>
                  </a:lnTo>
                  <a:lnTo>
                    <a:pt x="1112" y="300"/>
                  </a:lnTo>
                  <a:lnTo>
                    <a:pt x="1111" y="407"/>
                  </a:lnTo>
                  <a:lnTo>
                    <a:pt x="1109" y="521"/>
                  </a:lnTo>
                  <a:lnTo>
                    <a:pt x="1105" y="639"/>
                  </a:lnTo>
                  <a:lnTo>
                    <a:pt x="1099" y="759"/>
                  </a:lnTo>
                  <a:lnTo>
                    <a:pt x="1095" y="818"/>
                  </a:lnTo>
                  <a:lnTo>
                    <a:pt x="1091" y="877"/>
                  </a:lnTo>
                  <a:lnTo>
                    <a:pt x="1086" y="934"/>
                  </a:lnTo>
                  <a:lnTo>
                    <a:pt x="1080" y="990"/>
                  </a:lnTo>
                  <a:lnTo>
                    <a:pt x="1074" y="1044"/>
                  </a:lnTo>
                  <a:lnTo>
                    <a:pt x="1066" y="1095"/>
                  </a:lnTo>
                  <a:lnTo>
                    <a:pt x="1058" y="1145"/>
                  </a:lnTo>
                  <a:lnTo>
                    <a:pt x="1049" y="1191"/>
                  </a:lnTo>
                  <a:lnTo>
                    <a:pt x="1039" y="1234"/>
                  </a:lnTo>
                  <a:lnTo>
                    <a:pt x="1028" y="1274"/>
                  </a:lnTo>
                  <a:lnTo>
                    <a:pt x="1016" y="1310"/>
                  </a:lnTo>
                  <a:lnTo>
                    <a:pt x="1009" y="1326"/>
                  </a:lnTo>
                  <a:lnTo>
                    <a:pt x="1003" y="1341"/>
                  </a:lnTo>
                  <a:lnTo>
                    <a:pt x="996" y="1354"/>
                  </a:lnTo>
                  <a:lnTo>
                    <a:pt x="989" y="1367"/>
                  </a:lnTo>
                  <a:lnTo>
                    <a:pt x="981" y="1378"/>
                  </a:lnTo>
                  <a:lnTo>
                    <a:pt x="974" y="1389"/>
                  </a:lnTo>
                  <a:lnTo>
                    <a:pt x="966" y="1398"/>
                  </a:lnTo>
                  <a:lnTo>
                    <a:pt x="957" y="1405"/>
                  </a:lnTo>
                  <a:lnTo>
                    <a:pt x="949" y="1411"/>
                  </a:lnTo>
                  <a:lnTo>
                    <a:pt x="940" y="1415"/>
                  </a:lnTo>
                  <a:lnTo>
                    <a:pt x="940" y="1415"/>
                  </a:lnTo>
                  <a:lnTo>
                    <a:pt x="927" y="1419"/>
                  </a:lnTo>
                  <a:lnTo>
                    <a:pt x="914" y="1422"/>
                  </a:lnTo>
                  <a:lnTo>
                    <a:pt x="902" y="1422"/>
                  </a:lnTo>
                  <a:lnTo>
                    <a:pt x="890" y="1420"/>
                  </a:lnTo>
                  <a:lnTo>
                    <a:pt x="878" y="1417"/>
                  </a:lnTo>
                  <a:lnTo>
                    <a:pt x="867" y="1412"/>
                  </a:lnTo>
                  <a:lnTo>
                    <a:pt x="856" y="1405"/>
                  </a:lnTo>
                  <a:lnTo>
                    <a:pt x="845" y="1397"/>
                  </a:lnTo>
                  <a:lnTo>
                    <a:pt x="834" y="1388"/>
                  </a:lnTo>
                  <a:lnTo>
                    <a:pt x="824" y="1377"/>
                  </a:lnTo>
                  <a:lnTo>
                    <a:pt x="801" y="1353"/>
                  </a:lnTo>
                  <a:lnTo>
                    <a:pt x="777" y="1327"/>
                  </a:lnTo>
                  <a:lnTo>
                    <a:pt x="751" y="1299"/>
                  </a:lnTo>
                  <a:lnTo>
                    <a:pt x="736" y="1285"/>
                  </a:lnTo>
                  <a:lnTo>
                    <a:pt x="721" y="1271"/>
                  </a:lnTo>
                  <a:lnTo>
                    <a:pt x="705" y="1257"/>
                  </a:lnTo>
                  <a:lnTo>
                    <a:pt x="688" y="1241"/>
                  </a:lnTo>
                  <a:lnTo>
                    <a:pt x="670" y="1228"/>
                  </a:lnTo>
                  <a:lnTo>
                    <a:pt x="650" y="1214"/>
                  </a:lnTo>
                  <a:lnTo>
                    <a:pt x="629" y="1202"/>
                  </a:lnTo>
                  <a:lnTo>
                    <a:pt x="606" y="1190"/>
                  </a:lnTo>
                  <a:lnTo>
                    <a:pt x="582" y="1179"/>
                  </a:lnTo>
                  <a:lnTo>
                    <a:pt x="557" y="1169"/>
                  </a:lnTo>
                  <a:lnTo>
                    <a:pt x="530" y="1160"/>
                  </a:lnTo>
                  <a:lnTo>
                    <a:pt x="501" y="1152"/>
                  </a:lnTo>
                  <a:lnTo>
                    <a:pt x="469" y="1146"/>
                  </a:lnTo>
                  <a:lnTo>
                    <a:pt x="436" y="1141"/>
                  </a:lnTo>
                  <a:lnTo>
                    <a:pt x="401" y="1137"/>
                  </a:lnTo>
                  <a:lnTo>
                    <a:pt x="364" y="1136"/>
                  </a:lnTo>
                  <a:lnTo>
                    <a:pt x="364" y="1136"/>
                  </a:lnTo>
                  <a:lnTo>
                    <a:pt x="340" y="1136"/>
                  </a:lnTo>
                  <a:lnTo>
                    <a:pt x="317" y="1138"/>
                  </a:lnTo>
                  <a:lnTo>
                    <a:pt x="295" y="1140"/>
                  </a:lnTo>
                  <a:lnTo>
                    <a:pt x="274" y="1143"/>
                  </a:lnTo>
                  <a:lnTo>
                    <a:pt x="254" y="1148"/>
                  </a:lnTo>
                  <a:lnTo>
                    <a:pt x="235" y="1153"/>
                  </a:lnTo>
                  <a:lnTo>
                    <a:pt x="216" y="1159"/>
                  </a:lnTo>
                  <a:lnTo>
                    <a:pt x="198" y="1167"/>
                  </a:lnTo>
                  <a:lnTo>
                    <a:pt x="181" y="1175"/>
                  </a:lnTo>
                  <a:lnTo>
                    <a:pt x="165" y="1184"/>
                  </a:lnTo>
                  <a:lnTo>
                    <a:pt x="150" y="1193"/>
                  </a:lnTo>
                  <a:lnTo>
                    <a:pt x="135" y="1204"/>
                  </a:lnTo>
                  <a:lnTo>
                    <a:pt x="122" y="1215"/>
                  </a:lnTo>
                  <a:lnTo>
                    <a:pt x="109" y="1227"/>
                  </a:lnTo>
                  <a:lnTo>
                    <a:pt x="97" y="1240"/>
                  </a:lnTo>
                  <a:lnTo>
                    <a:pt x="85" y="1254"/>
                  </a:lnTo>
                  <a:lnTo>
                    <a:pt x="74" y="1267"/>
                  </a:lnTo>
                  <a:lnTo>
                    <a:pt x="64" y="1282"/>
                  </a:lnTo>
                  <a:lnTo>
                    <a:pt x="55" y="1297"/>
                  </a:lnTo>
                  <a:lnTo>
                    <a:pt x="46" y="1312"/>
                  </a:lnTo>
                  <a:lnTo>
                    <a:pt x="39" y="1328"/>
                  </a:lnTo>
                  <a:lnTo>
                    <a:pt x="32" y="1344"/>
                  </a:lnTo>
                  <a:lnTo>
                    <a:pt x="26" y="1361"/>
                  </a:lnTo>
                  <a:lnTo>
                    <a:pt x="20" y="1378"/>
                  </a:lnTo>
                  <a:lnTo>
                    <a:pt x="15" y="1396"/>
                  </a:lnTo>
                  <a:lnTo>
                    <a:pt x="11" y="1414"/>
                  </a:lnTo>
                  <a:lnTo>
                    <a:pt x="8" y="1432"/>
                  </a:lnTo>
                  <a:lnTo>
                    <a:pt x="5" y="1450"/>
                  </a:lnTo>
                  <a:lnTo>
                    <a:pt x="3" y="1468"/>
                  </a:lnTo>
                  <a:lnTo>
                    <a:pt x="1" y="1486"/>
                  </a:lnTo>
                  <a:lnTo>
                    <a:pt x="0" y="1505"/>
                  </a:lnTo>
                  <a:lnTo>
                    <a:pt x="0" y="1525"/>
                  </a:lnTo>
                  <a:lnTo>
                    <a:pt x="0" y="1543"/>
                  </a:lnTo>
                  <a:lnTo>
                    <a:pt x="1" y="1562"/>
                  </a:lnTo>
                  <a:lnTo>
                    <a:pt x="3" y="1581"/>
                  </a:lnTo>
                  <a:lnTo>
                    <a:pt x="5" y="1600"/>
                  </a:lnTo>
                  <a:lnTo>
                    <a:pt x="11" y="1637"/>
                  </a:lnTo>
                  <a:lnTo>
                    <a:pt x="20" y="1674"/>
                  </a:lnTo>
                  <a:lnTo>
                    <a:pt x="25" y="1692"/>
                  </a:lnTo>
                  <a:lnTo>
                    <a:pt x="31" y="1710"/>
                  </a:lnTo>
                  <a:lnTo>
                    <a:pt x="37" y="1727"/>
                  </a:lnTo>
                  <a:lnTo>
                    <a:pt x="44" y="1745"/>
                  </a:lnTo>
                  <a:lnTo>
                    <a:pt x="51" y="1761"/>
                  </a:lnTo>
                  <a:lnTo>
                    <a:pt x="59" y="1778"/>
                  </a:lnTo>
                  <a:lnTo>
                    <a:pt x="67" y="1795"/>
                  </a:lnTo>
                  <a:lnTo>
                    <a:pt x="76" y="1810"/>
                  </a:lnTo>
                  <a:lnTo>
                    <a:pt x="86" y="1825"/>
                  </a:lnTo>
                  <a:lnTo>
                    <a:pt x="96" y="1840"/>
                  </a:lnTo>
                  <a:lnTo>
                    <a:pt x="106" y="1854"/>
                  </a:lnTo>
                  <a:lnTo>
                    <a:pt x="117" y="1867"/>
                  </a:lnTo>
                  <a:lnTo>
                    <a:pt x="128" y="1880"/>
                  </a:lnTo>
                  <a:lnTo>
                    <a:pt x="140" y="1892"/>
                  </a:lnTo>
                  <a:lnTo>
                    <a:pt x="152" y="1904"/>
                  </a:lnTo>
                  <a:lnTo>
                    <a:pt x="165" y="1915"/>
                  </a:lnTo>
                  <a:lnTo>
                    <a:pt x="178" y="1926"/>
                  </a:lnTo>
                  <a:lnTo>
                    <a:pt x="192" y="1935"/>
                  </a:lnTo>
                  <a:lnTo>
                    <a:pt x="206" y="1943"/>
                  </a:lnTo>
                  <a:lnTo>
                    <a:pt x="221" y="1951"/>
                  </a:lnTo>
                  <a:lnTo>
                    <a:pt x="236" y="1958"/>
                  </a:lnTo>
                  <a:lnTo>
                    <a:pt x="251" y="1963"/>
                  </a:lnTo>
                  <a:lnTo>
                    <a:pt x="266" y="1968"/>
                  </a:lnTo>
                  <a:lnTo>
                    <a:pt x="282" y="1972"/>
                  </a:lnTo>
                  <a:lnTo>
                    <a:pt x="282" y="1972"/>
                  </a:lnTo>
                  <a:lnTo>
                    <a:pt x="302" y="1976"/>
                  </a:lnTo>
                  <a:lnTo>
                    <a:pt x="321" y="1979"/>
                  </a:lnTo>
                  <a:lnTo>
                    <a:pt x="341" y="1981"/>
                  </a:lnTo>
                  <a:lnTo>
                    <a:pt x="361" y="1982"/>
                  </a:lnTo>
                  <a:lnTo>
                    <a:pt x="379" y="1983"/>
                  </a:lnTo>
                  <a:lnTo>
                    <a:pt x="398" y="1983"/>
                  </a:lnTo>
                  <a:lnTo>
                    <a:pt x="416" y="1982"/>
                  </a:lnTo>
                  <a:lnTo>
                    <a:pt x="434" y="1981"/>
                  </a:lnTo>
                  <a:lnTo>
                    <a:pt x="469" y="1977"/>
                  </a:lnTo>
                  <a:lnTo>
                    <a:pt x="504" y="1971"/>
                  </a:lnTo>
                  <a:lnTo>
                    <a:pt x="537" y="1963"/>
                  </a:lnTo>
                  <a:lnTo>
                    <a:pt x="569" y="1954"/>
                  </a:lnTo>
                  <a:lnTo>
                    <a:pt x="600" y="1944"/>
                  </a:lnTo>
                  <a:lnTo>
                    <a:pt x="631" y="1933"/>
                  </a:lnTo>
                  <a:lnTo>
                    <a:pt x="660" y="1921"/>
                  </a:lnTo>
                  <a:lnTo>
                    <a:pt x="688" y="1909"/>
                  </a:lnTo>
                  <a:lnTo>
                    <a:pt x="742" y="1886"/>
                  </a:lnTo>
                  <a:lnTo>
                    <a:pt x="793" y="1865"/>
                  </a:lnTo>
                  <a:lnTo>
                    <a:pt x="817" y="1857"/>
                  </a:lnTo>
                  <a:lnTo>
                    <a:pt x="840" y="1849"/>
                  </a:lnTo>
                  <a:lnTo>
                    <a:pt x="862" y="1844"/>
                  </a:lnTo>
                  <a:lnTo>
                    <a:pt x="885" y="1841"/>
                  </a:lnTo>
                  <a:lnTo>
                    <a:pt x="895" y="1840"/>
                  </a:lnTo>
                  <a:lnTo>
                    <a:pt x="905" y="1840"/>
                  </a:lnTo>
                  <a:lnTo>
                    <a:pt x="915" y="1840"/>
                  </a:lnTo>
                  <a:lnTo>
                    <a:pt x="925" y="1841"/>
                  </a:lnTo>
                  <a:lnTo>
                    <a:pt x="935" y="1843"/>
                  </a:lnTo>
                  <a:lnTo>
                    <a:pt x="944" y="1846"/>
                  </a:lnTo>
                  <a:lnTo>
                    <a:pt x="953" y="1849"/>
                  </a:lnTo>
                  <a:lnTo>
                    <a:pt x="962" y="1853"/>
                  </a:lnTo>
                  <a:lnTo>
                    <a:pt x="971" y="1859"/>
                  </a:lnTo>
                  <a:lnTo>
                    <a:pt x="980" y="1865"/>
                  </a:lnTo>
                  <a:lnTo>
                    <a:pt x="988" y="1872"/>
                  </a:lnTo>
                  <a:lnTo>
                    <a:pt x="996" y="1880"/>
                  </a:lnTo>
                  <a:lnTo>
                    <a:pt x="1004" y="1889"/>
                  </a:lnTo>
                  <a:lnTo>
                    <a:pt x="1012" y="1899"/>
                  </a:lnTo>
                  <a:lnTo>
                    <a:pt x="1021" y="1910"/>
                  </a:lnTo>
                  <a:lnTo>
                    <a:pt x="1029" y="1923"/>
                  </a:lnTo>
                  <a:lnTo>
                    <a:pt x="1036" y="1936"/>
                  </a:lnTo>
                  <a:lnTo>
                    <a:pt x="1043" y="1951"/>
                  </a:lnTo>
                  <a:lnTo>
                    <a:pt x="1050" y="1967"/>
                  </a:lnTo>
                  <a:lnTo>
                    <a:pt x="1057" y="1984"/>
                  </a:lnTo>
                  <a:lnTo>
                    <a:pt x="1070" y="2022"/>
                  </a:lnTo>
                  <a:lnTo>
                    <a:pt x="1083" y="2066"/>
                  </a:lnTo>
                  <a:lnTo>
                    <a:pt x="1083" y="2066"/>
                  </a:lnTo>
                  <a:lnTo>
                    <a:pt x="1087" y="2083"/>
                  </a:lnTo>
                  <a:lnTo>
                    <a:pt x="1091" y="2102"/>
                  </a:lnTo>
                  <a:lnTo>
                    <a:pt x="1098" y="2144"/>
                  </a:lnTo>
                  <a:lnTo>
                    <a:pt x="1104" y="2191"/>
                  </a:lnTo>
                  <a:lnTo>
                    <a:pt x="1109" y="2241"/>
                  </a:lnTo>
                  <a:lnTo>
                    <a:pt x="1112" y="2294"/>
                  </a:lnTo>
                  <a:lnTo>
                    <a:pt x="1115" y="2351"/>
                  </a:lnTo>
                  <a:lnTo>
                    <a:pt x="1118" y="2408"/>
                  </a:lnTo>
                  <a:lnTo>
                    <a:pt x="1119" y="2468"/>
                  </a:lnTo>
                  <a:lnTo>
                    <a:pt x="1121" y="2588"/>
                  </a:lnTo>
                  <a:lnTo>
                    <a:pt x="1120" y="2704"/>
                  </a:lnTo>
                  <a:lnTo>
                    <a:pt x="1119" y="2812"/>
                  </a:lnTo>
                  <a:lnTo>
                    <a:pt x="1118" y="2907"/>
                  </a:lnTo>
                  <a:lnTo>
                    <a:pt x="1118" y="2907"/>
                  </a:lnTo>
                  <a:lnTo>
                    <a:pt x="1345" y="2912"/>
                  </a:lnTo>
                  <a:lnTo>
                    <a:pt x="1661" y="2920"/>
                  </a:lnTo>
                  <a:lnTo>
                    <a:pt x="1820" y="2924"/>
                  </a:lnTo>
                  <a:lnTo>
                    <a:pt x="1960" y="2926"/>
                  </a:lnTo>
                  <a:lnTo>
                    <a:pt x="2068" y="2927"/>
                  </a:lnTo>
                  <a:lnTo>
                    <a:pt x="2108" y="2927"/>
                  </a:lnTo>
                  <a:lnTo>
                    <a:pt x="2133" y="2926"/>
                  </a:lnTo>
                  <a:lnTo>
                    <a:pt x="2133" y="2926"/>
                  </a:lnTo>
                  <a:lnTo>
                    <a:pt x="2153" y="2924"/>
                  </a:lnTo>
                  <a:lnTo>
                    <a:pt x="2173" y="2921"/>
                  </a:lnTo>
                  <a:lnTo>
                    <a:pt x="2191" y="2916"/>
                  </a:lnTo>
                  <a:lnTo>
                    <a:pt x="2209" y="2911"/>
                  </a:lnTo>
                  <a:lnTo>
                    <a:pt x="2227" y="2904"/>
                  </a:lnTo>
                  <a:lnTo>
                    <a:pt x="2242" y="2897"/>
                  </a:lnTo>
                  <a:lnTo>
                    <a:pt x="2257" y="2888"/>
                  </a:lnTo>
                  <a:lnTo>
                    <a:pt x="2270" y="2878"/>
                  </a:lnTo>
                  <a:lnTo>
                    <a:pt x="2282" y="2867"/>
                  </a:lnTo>
                  <a:lnTo>
                    <a:pt x="2292" y="2855"/>
                  </a:lnTo>
                  <a:lnTo>
                    <a:pt x="2301" y="2842"/>
                  </a:lnTo>
                  <a:lnTo>
                    <a:pt x="2308" y="2828"/>
                  </a:lnTo>
                  <a:lnTo>
                    <a:pt x="2313" y="2813"/>
                  </a:lnTo>
                  <a:lnTo>
                    <a:pt x="2317" y="2797"/>
                  </a:lnTo>
                  <a:lnTo>
                    <a:pt x="2319" y="2781"/>
                  </a:lnTo>
                  <a:lnTo>
                    <a:pt x="2319" y="2764"/>
                  </a:lnTo>
                  <a:lnTo>
                    <a:pt x="2319" y="2764"/>
                  </a:lnTo>
                  <a:lnTo>
                    <a:pt x="2317" y="2754"/>
                  </a:lnTo>
                  <a:lnTo>
                    <a:pt x="2312" y="2741"/>
                  </a:lnTo>
                  <a:lnTo>
                    <a:pt x="2306" y="2727"/>
                  </a:lnTo>
                  <a:lnTo>
                    <a:pt x="2297" y="2710"/>
                  </a:lnTo>
                  <a:lnTo>
                    <a:pt x="2274" y="2671"/>
                  </a:lnTo>
                  <a:lnTo>
                    <a:pt x="2246" y="2626"/>
                  </a:lnTo>
                  <a:lnTo>
                    <a:pt x="2213" y="2574"/>
                  </a:lnTo>
                  <a:lnTo>
                    <a:pt x="2180" y="2518"/>
                  </a:lnTo>
                  <a:lnTo>
                    <a:pt x="2164" y="2488"/>
                  </a:lnTo>
                  <a:lnTo>
                    <a:pt x="2147" y="2457"/>
                  </a:lnTo>
                  <a:lnTo>
                    <a:pt x="2131" y="2424"/>
                  </a:lnTo>
                  <a:lnTo>
                    <a:pt x="2116" y="2392"/>
                  </a:lnTo>
                  <a:lnTo>
                    <a:pt x="2102" y="2358"/>
                  </a:lnTo>
                  <a:lnTo>
                    <a:pt x="2089" y="2324"/>
                  </a:lnTo>
                  <a:lnTo>
                    <a:pt x="2077" y="2288"/>
                  </a:lnTo>
                  <a:lnTo>
                    <a:pt x="2067" y="2253"/>
                  </a:lnTo>
                  <a:lnTo>
                    <a:pt x="2060" y="2218"/>
                  </a:lnTo>
                  <a:lnTo>
                    <a:pt x="2054" y="2181"/>
                  </a:lnTo>
                  <a:lnTo>
                    <a:pt x="2052" y="2163"/>
                  </a:lnTo>
                  <a:lnTo>
                    <a:pt x="2051" y="2145"/>
                  </a:lnTo>
                  <a:lnTo>
                    <a:pt x="2050" y="2127"/>
                  </a:lnTo>
                  <a:lnTo>
                    <a:pt x="2051" y="2109"/>
                  </a:lnTo>
                  <a:lnTo>
                    <a:pt x="2051" y="2091"/>
                  </a:lnTo>
                  <a:lnTo>
                    <a:pt x="2053" y="2073"/>
                  </a:lnTo>
                  <a:lnTo>
                    <a:pt x="2055" y="2055"/>
                  </a:lnTo>
                  <a:lnTo>
                    <a:pt x="2058" y="2036"/>
                  </a:lnTo>
                  <a:lnTo>
                    <a:pt x="2062" y="2018"/>
                  </a:lnTo>
                  <a:lnTo>
                    <a:pt x="2067" y="2000"/>
                  </a:lnTo>
                  <a:lnTo>
                    <a:pt x="2073" y="1982"/>
                  </a:lnTo>
                  <a:lnTo>
                    <a:pt x="2079" y="1965"/>
                  </a:lnTo>
                  <a:lnTo>
                    <a:pt x="2088" y="1947"/>
                  </a:lnTo>
                  <a:lnTo>
                    <a:pt x="2097" y="1930"/>
                  </a:lnTo>
                  <a:lnTo>
                    <a:pt x="2106" y="1911"/>
                  </a:lnTo>
                  <a:lnTo>
                    <a:pt x="2117" y="1894"/>
                  </a:lnTo>
                  <a:lnTo>
                    <a:pt x="2128" y="1877"/>
                  </a:lnTo>
                  <a:lnTo>
                    <a:pt x="2141" y="1860"/>
                  </a:lnTo>
                  <a:lnTo>
                    <a:pt x="2155" y="1843"/>
                  </a:lnTo>
                  <a:lnTo>
                    <a:pt x="2170" y="1827"/>
                  </a:lnTo>
                  <a:lnTo>
                    <a:pt x="2170" y="1827"/>
                  </a:lnTo>
                  <a:lnTo>
                    <a:pt x="2188" y="1809"/>
                  </a:lnTo>
                  <a:lnTo>
                    <a:pt x="2207" y="1792"/>
                  </a:lnTo>
                  <a:lnTo>
                    <a:pt x="2228" y="1774"/>
                  </a:lnTo>
                  <a:lnTo>
                    <a:pt x="2248" y="1759"/>
                  </a:lnTo>
                  <a:lnTo>
                    <a:pt x="2269" y="1745"/>
                  </a:lnTo>
                  <a:lnTo>
                    <a:pt x="2291" y="1731"/>
                  </a:lnTo>
                  <a:lnTo>
                    <a:pt x="2314" y="1719"/>
                  </a:lnTo>
                  <a:lnTo>
                    <a:pt x="2337" y="1707"/>
                  </a:lnTo>
                  <a:lnTo>
                    <a:pt x="2362" y="1697"/>
                  </a:lnTo>
                  <a:lnTo>
                    <a:pt x="2386" y="1687"/>
                  </a:lnTo>
                  <a:lnTo>
                    <a:pt x="2411" y="1679"/>
                  </a:lnTo>
                  <a:lnTo>
                    <a:pt x="2436" y="1671"/>
                  </a:lnTo>
                  <a:lnTo>
                    <a:pt x="2461" y="1665"/>
                  </a:lnTo>
                  <a:lnTo>
                    <a:pt x="2487" y="1659"/>
                  </a:lnTo>
                  <a:lnTo>
                    <a:pt x="2514" y="1655"/>
                  </a:lnTo>
                  <a:lnTo>
                    <a:pt x="2540" y="1652"/>
                  </a:lnTo>
                  <a:lnTo>
                    <a:pt x="2540" y="1652"/>
                  </a:lnTo>
                  <a:lnTo>
                    <a:pt x="2568" y="1648"/>
                  </a:lnTo>
                  <a:lnTo>
                    <a:pt x="2596" y="1647"/>
                  </a:lnTo>
                  <a:lnTo>
                    <a:pt x="2625" y="1647"/>
                  </a:lnTo>
                  <a:lnTo>
                    <a:pt x="2652" y="1650"/>
                  </a:lnTo>
                  <a:lnTo>
                    <a:pt x="2678" y="1652"/>
                  </a:lnTo>
                  <a:lnTo>
                    <a:pt x="2704" y="1656"/>
                  </a:lnTo>
                  <a:lnTo>
                    <a:pt x="2729" y="1661"/>
                  </a:lnTo>
                  <a:lnTo>
                    <a:pt x="2754" y="1667"/>
                  </a:lnTo>
                  <a:lnTo>
                    <a:pt x="2779" y="1675"/>
                  </a:lnTo>
                  <a:lnTo>
                    <a:pt x="2803" y="1684"/>
                  </a:lnTo>
                  <a:lnTo>
                    <a:pt x="2825" y="1693"/>
                  </a:lnTo>
                  <a:lnTo>
                    <a:pt x="2847" y="1704"/>
                  </a:lnTo>
                  <a:lnTo>
                    <a:pt x="2869" y="1716"/>
                  </a:lnTo>
                  <a:lnTo>
                    <a:pt x="2890" y="1729"/>
                  </a:lnTo>
                  <a:lnTo>
                    <a:pt x="2910" y="1744"/>
                  </a:lnTo>
                  <a:lnTo>
                    <a:pt x="2929" y="1759"/>
                  </a:lnTo>
                  <a:lnTo>
                    <a:pt x="2947" y="1776"/>
                  </a:lnTo>
                  <a:lnTo>
                    <a:pt x="2964" y="1794"/>
                  </a:lnTo>
                  <a:lnTo>
                    <a:pt x="2980" y="1813"/>
                  </a:lnTo>
                  <a:lnTo>
                    <a:pt x="2996" y="1833"/>
                  </a:lnTo>
                  <a:lnTo>
                    <a:pt x="3010" y="1853"/>
                  </a:lnTo>
                  <a:lnTo>
                    <a:pt x="3024" y="1875"/>
                  </a:lnTo>
                  <a:lnTo>
                    <a:pt x="3037" y="1898"/>
                  </a:lnTo>
                  <a:lnTo>
                    <a:pt x="3048" y="1922"/>
                  </a:lnTo>
                  <a:lnTo>
                    <a:pt x="3058" y="1947"/>
                  </a:lnTo>
                  <a:lnTo>
                    <a:pt x="3067" y="1973"/>
                  </a:lnTo>
                  <a:lnTo>
                    <a:pt x="3075" y="1999"/>
                  </a:lnTo>
                  <a:lnTo>
                    <a:pt x="3082" y="2027"/>
                  </a:lnTo>
                  <a:lnTo>
                    <a:pt x="3088" y="2057"/>
                  </a:lnTo>
                  <a:lnTo>
                    <a:pt x="3092" y="2086"/>
                  </a:lnTo>
                  <a:lnTo>
                    <a:pt x="3095" y="2116"/>
                  </a:lnTo>
                  <a:lnTo>
                    <a:pt x="3097" y="2148"/>
                  </a:lnTo>
                  <a:lnTo>
                    <a:pt x="3097" y="2148"/>
                  </a:lnTo>
                  <a:lnTo>
                    <a:pt x="3098" y="2179"/>
                  </a:lnTo>
                  <a:lnTo>
                    <a:pt x="3098" y="2211"/>
                  </a:lnTo>
                  <a:lnTo>
                    <a:pt x="3096" y="2239"/>
                  </a:lnTo>
                  <a:lnTo>
                    <a:pt x="3093" y="2267"/>
                  </a:lnTo>
                  <a:lnTo>
                    <a:pt x="3089" y="2292"/>
                  </a:lnTo>
                  <a:lnTo>
                    <a:pt x="3085" y="2317"/>
                  </a:lnTo>
                  <a:lnTo>
                    <a:pt x="3079" y="2341"/>
                  </a:lnTo>
                  <a:lnTo>
                    <a:pt x="3073" y="2364"/>
                  </a:lnTo>
                  <a:lnTo>
                    <a:pt x="3066" y="2385"/>
                  </a:lnTo>
                  <a:lnTo>
                    <a:pt x="3058" y="2405"/>
                  </a:lnTo>
                  <a:lnTo>
                    <a:pt x="3049" y="2425"/>
                  </a:lnTo>
                  <a:lnTo>
                    <a:pt x="3040" y="2443"/>
                  </a:lnTo>
                  <a:lnTo>
                    <a:pt x="3031" y="2463"/>
                  </a:lnTo>
                  <a:lnTo>
                    <a:pt x="3020" y="2480"/>
                  </a:lnTo>
                  <a:lnTo>
                    <a:pt x="3000" y="2514"/>
                  </a:lnTo>
                  <a:lnTo>
                    <a:pt x="2958" y="2578"/>
                  </a:lnTo>
                  <a:lnTo>
                    <a:pt x="2938" y="2611"/>
                  </a:lnTo>
                  <a:lnTo>
                    <a:pt x="2919" y="2644"/>
                  </a:lnTo>
                  <a:lnTo>
                    <a:pt x="2910" y="2661"/>
                  </a:lnTo>
                  <a:lnTo>
                    <a:pt x="2901" y="2679"/>
                  </a:lnTo>
                  <a:lnTo>
                    <a:pt x="2893" y="2697"/>
                  </a:lnTo>
                  <a:lnTo>
                    <a:pt x="2885" y="2716"/>
                  </a:lnTo>
                  <a:lnTo>
                    <a:pt x="2878" y="2737"/>
                  </a:lnTo>
                  <a:lnTo>
                    <a:pt x="2872" y="2757"/>
                  </a:lnTo>
                  <a:lnTo>
                    <a:pt x="2867" y="2778"/>
                  </a:lnTo>
                  <a:lnTo>
                    <a:pt x="2863" y="2801"/>
                  </a:lnTo>
                  <a:lnTo>
                    <a:pt x="2863" y="2801"/>
                  </a:lnTo>
                  <a:lnTo>
                    <a:pt x="2863" y="2808"/>
                  </a:lnTo>
                  <a:lnTo>
                    <a:pt x="2864" y="2814"/>
                  </a:lnTo>
                  <a:lnTo>
                    <a:pt x="2867" y="2821"/>
                  </a:lnTo>
                  <a:lnTo>
                    <a:pt x="2870" y="2827"/>
                  </a:lnTo>
                  <a:lnTo>
                    <a:pt x="2875" y="2832"/>
                  </a:lnTo>
                  <a:lnTo>
                    <a:pt x="2882" y="2838"/>
                  </a:lnTo>
                  <a:lnTo>
                    <a:pt x="2890" y="2843"/>
                  </a:lnTo>
                  <a:lnTo>
                    <a:pt x="2899" y="2848"/>
                  </a:lnTo>
                  <a:lnTo>
                    <a:pt x="2909" y="2853"/>
                  </a:lnTo>
                  <a:lnTo>
                    <a:pt x="2919" y="2858"/>
                  </a:lnTo>
                  <a:lnTo>
                    <a:pt x="2944" y="2866"/>
                  </a:lnTo>
                  <a:lnTo>
                    <a:pt x="2973" y="2873"/>
                  </a:lnTo>
                  <a:lnTo>
                    <a:pt x="3005" y="2879"/>
                  </a:lnTo>
                  <a:lnTo>
                    <a:pt x="3041" y="2885"/>
                  </a:lnTo>
                  <a:lnTo>
                    <a:pt x="3080" y="2890"/>
                  </a:lnTo>
                  <a:lnTo>
                    <a:pt x="3121" y="2894"/>
                  </a:lnTo>
                  <a:lnTo>
                    <a:pt x="3165" y="2897"/>
                  </a:lnTo>
                  <a:lnTo>
                    <a:pt x="3210" y="2900"/>
                  </a:lnTo>
                  <a:lnTo>
                    <a:pt x="3256" y="2902"/>
                  </a:lnTo>
                  <a:lnTo>
                    <a:pt x="3354" y="2904"/>
                  </a:lnTo>
                  <a:lnTo>
                    <a:pt x="3454" y="2905"/>
                  </a:lnTo>
                  <a:lnTo>
                    <a:pt x="3553" y="2905"/>
                  </a:lnTo>
                  <a:lnTo>
                    <a:pt x="3650" y="2904"/>
                  </a:lnTo>
                  <a:lnTo>
                    <a:pt x="3742" y="2902"/>
                  </a:lnTo>
                  <a:lnTo>
                    <a:pt x="3899" y="2898"/>
                  </a:lnTo>
                  <a:lnTo>
                    <a:pt x="3958" y="2897"/>
                  </a:lnTo>
                  <a:lnTo>
                    <a:pt x="4003" y="2897"/>
                  </a:lnTo>
                  <a:lnTo>
                    <a:pt x="4003" y="289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24"/>
          <p:cNvGrpSpPr/>
          <p:nvPr/>
        </p:nvGrpSpPr>
        <p:grpSpPr>
          <a:xfrm>
            <a:off x="1057508" y="1434087"/>
            <a:ext cx="1958383" cy="2597568"/>
            <a:chOff x="1193500" y="1491637"/>
            <a:chExt cx="3761195" cy="3463424"/>
          </a:xfrm>
        </p:grpSpPr>
        <p:grpSp>
          <p:nvGrpSpPr>
            <p:cNvPr id="22" name="Group 25"/>
            <p:cNvGrpSpPr/>
            <p:nvPr/>
          </p:nvGrpSpPr>
          <p:grpSpPr>
            <a:xfrm>
              <a:off x="1193500" y="1491637"/>
              <a:ext cx="3761195" cy="815608"/>
              <a:chOff x="1317257" y="1824875"/>
              <a:chExt cx="3761195" cy="815608"/>
            </a:xfrm>
          </p:grpSpPr>
          <p:sp>
            <p:nvSpPr>
              <p:cNvPr id="29" name="TextBox 33"/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  <p:sp>
            <p:nvSpPr>
              <p:cNvPr id="30" name="Rectangle 34"/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2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  <p:grpSp>
          <p:nvGrpSpPr>
            <p:cNvPr id="23" name="Group 26"/>
            <p:cNvGrpSpPr/>
            <p:nvPr/>
          </p:nvGrpSpPr>
          <p:grpSpPr>
            <a:xfrm>
              <a:off x="1193500" y="2815545"/>
              <a:ext cx="3761195" cy="815608"/>
              <a:chOff x="1317257" y="1824875"/>
              <a:chExt cx="3761195" cy="815608"/>
            </a:xfrm>
          </p:grpSpPr>
          <p:sp>
            <p:nvSpPr>
              <p:cNvPr id="27" name="TextBox 31"/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  <p:sp>
            <p:nvSpPr>
              <p:cNvPr id="28" name="Rectangle 32"/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  <p:grpSp>
          <p:nvGrpSpPr>
            <p:cNvPr id="24" name="Group 27"/>
            <p:cNvGrpSpPr/>
            <p:nvPr/>
          </p:nvGrpSpPr>
          <p:grpSpPr>
            <a:xfrm>
              <a:off x="1193500" y="4139453"/>
              <a:ext cx="3761195" cy="815608"/>
              <a:chOff x="1317257" y="1824875"/>
              <a:chExt cx="3761195" cy="815608"/>
            </a:xfrm>
          </p:grpSpPr>
          <p:sp>
            <p:nvSpPr>
              <p:cNvPr id="25" name="TextBox 28"/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  <a:br>
                  <a: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8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  <p:sp>
            <p:nvSpPr>
              <p:cNvPr id="26" name="Rectangle 30"/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2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6" name="Group 2"/>
          <p:cNvGrpSpPr/>
          <p:nvPr/>
        </p:nvGrpSpPr>
        <p:grpSpPr>
          <a:xfrm>
            <a:off x="980601" y="2193708"/>
            <a:ext cx="1836204" cy="1004060"/>
            <a:chOff x="1307468" y="2924944"/>
            <a:chExt cx="2448272" cy="1338747"/>
          </a:xfrm>
        </p:grpSpPr>
        <p:cxnSp>
          <p:nvCxnSpPr>
            <p:cNvPr id="20" name="Straight Connector 36"/>
            <p:cNvCxnSpPr/>
            <p:nvPr/>
          </p:nvCxnSpPr>
          <p:spPr>
            <a:xfrm>
              <a:off x="1307468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7"/>
            <p:cNvCxnSpPr/>
            <p:nvPr/>
          </p:nvCxnSpPr>
          <p:spPr>
            <a:xfrm>
              <a:off x="1307468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8"/>
          <p:cNvGrpSpPr/>
          <p:nvPr/>
        </p:nvGrpSpPr>
        <p:grpSpPr>
          <a:xfrm>
            <a:off x="6128111" y="1434087"/>
            <a:ext cx="2062292" cy="2597568"/>
            <a:chOff x="8170814" y="1912116"/>
            <a:chExt cx="2749722" cy="3463424"/>
          </a:xfrm>
        </p:grpSpPr>
        <p:grpSp>
          <p:nvGrpSpPr>
            <p:cNvPr id="8" name="Group 39"/>
            <p:cNvGrpSpPr/>
            <p:nvPr/>
          </p:nvGrpSpPr>
          <p:grpSpPr>
            <a:xfrm>
              <a:off x="8170814" y="1912116"/>
              <a:ext cx="2611177" cy="3463424"/>
              <a:chOff x="1193500" y="1491637"/>
              <a:chExt cx="3761195" cy="3463424"/>
            </a:xfrm>
          </p:grpSpPr>
          <p:grpSp>
            <p:nvGrpSpPr>
              <p:cNvPr id="11" name="Group 43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8" name="TextBox 5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</a:t>
                  </a:r>
                  <a:b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（建议使用主题字体）</a:t>
                  </a:r>
                </a:p>
              </p:txBody>
            </p:sp>
            <p:sp>
              <p:nvSpPr>
                <p:cNvPr id="19" name="Rectangle 53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200" b="1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</p:grpSp>
          <p:grpSp>
            <p:nvGrpSpPr>
              <p:cNvPr id="12" name="Group 44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6" name="TextBox 49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</a:t>
                  </a:r>
                  <a:b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（建议使用主题字体）</a:t>
                  </a:r>
                </a:p>
              </p:txBody>
            </p:sp>
            <p:sp>
              <p:nvSpPr>
                <p:cNvPr id="17" name="Rectangle 50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</p:grpSp>
          <p:grpSp>
            <p:nvGrpSpPr>
              <p:cNvPr id="13" name="Group 45"/>
              <p:cNvGrpSpPr/>
              <p:nvPr/>
            </p:nvGrpSpPr>
            <p:grpSpPr>
              <a:xfrm>
                <a:off x="1193500" y="4139453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4" name="TextBox 46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</a:t>
                  </a:r>
                  <a:b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（建议使用主题字体）</a:t>
                  </a:r>
                </a:p>
              </p:txBody>
            </p:sp>
            <p:sp>
              <p:nvSpPr>
                <p:cNvPr id="15" name="Rectangle 48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</p:grpSp>
        </p:grpSp>
        <p:cxnSp>
          <p:nvCxnSpPr>
            <p:cNvPr id="9" name="Straight Connector 40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2"/>
            <p:cNvCxnSpPr/>
            <p:nvPr/>
          </p:nvCxnSpPr>
          <p:spPr>
            <a:xfrm>
              <a:off x="8472264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/>
          <p:cNvSpPr>
            <a:spLocks/>
          </p:cNvSpPr>
          <p:nvPr/>
        </p:nvSpPr>
        <p:spPr bwMode="auto">
          <a:xfrm rot="18900000">
            <a:off x="3014627" y="1885598"/>
            <a:ext cx="618207" cy="1101475"/>
          </a:xfrm>
          <a:custGeom>
            <a:avLst/>
            <a:gdLst>
              <a:gd name="T0" fmla="*/ 9 w 2955"/>
              <a:gd name="T1" fmla="*/ 4227 h 5268"/>
              <a:gd name="T2" fmla="*/ 930 w 2955"/>
              <a:gd name="T3" fmla="*/ 4233 h 5268"/>
              <a:gd name="T4" fmla="*/ 1114 w 2955"/>
              <a:gd name="T5" fmla="*/ 4310 h 5268"/>
              <a:gd name="T6" fmla="*/ 1132 w 2955"/>
              <a:gd name="T7" fmla="*/ 4466 h 5268"/>
              <a:gd name="T8" fmla="*/ 1005 w 2955"/>
              <a:gd name="T9" fmla="*/ 4767 h 5268"/>
              <a:gd name="T10" fmla="*/ 1019 w 2955"/>
              <a:gd name="T11" fmla="*/ 5075 h 5268"/>
              <a:gd name="T12" fmla="*/ 1211 w 2955"/>
              <a:gd name="T13" fmla="*/ 5238 h 5268"/>
              <a:gd name="T14" fmla="*/ 1476 w 2955"/>
              <a:gd name="T15" fmla="*/ 5262 h 5268"/>
              <a:gd name="T16" fmla="*/ 1748 w 2955"/>
              <a:gd name="T17" fmla="*/ 5156 h 5268"/>
              <a:gd name="T18" fmla="*/ 1875 w 2955"/>
              <a:gd name="T19" fmla="*/ 4925 h 5268"/>
              <a:gd name="T20" fmla="*/ 1826 w 2955"/>
              <a:gd name="T21" fmla="*/ 4608 h 5268"/>
              <a:gd name="T22" fmla="*/ 1731 w 2955"/>
              <a:gd name="T23" fmla="*/ 4351 h 5268"/>
              <a:gd name="T24" fmla="*/ 1857 w 2955"/>
              <a:gd name="T25" fmla="*/ 4257 h 5268"/>
              <a:gd name="T26" fmla="*/ 2415 w 2955"/>
              <a:gd name="T27" fmla="*/ 4211 h 5268"/>
              <a:gd name="T28" fmla="*/ 2955 w 2955"/>
              <a:gd name="T29" fmla="*/ 3614 h 5268"/>
              <a:gd name="T30" fmla="*/ 2911 w 2955"/>
              <a:gd name="T31" fmla="*/ 3135 h 5268"/>
              <a:gd name="T32" fmla="*/ 2838 w 2955"/>
              <a:gd name="T33" fmla="*/ 3052 h 5268"/>
              <a:gd name="T34" fmla="*/ 2543 w 2955"/>
              <a:gd name="T35" fmla="*/ 3165 h 5268"/>
              <a:gd name="T36" fmla="*/ 2242 w 2955"/>
              <a:gd name="T37" fmla="*/ 3186 h 5268"/>
              <a:gd name="T38" fmla="*/ 2039 w 2955"/>
              <a:gd name="T39" fmla="*/ 3068 h 5268"/>
              <a:gd name="T40" fmla="*/ 1925 w 2955"/>
              <a:gd name="T41" fmla="*/ 2850 h 5268"/>
              <a:gd name="T42" fmla="*/ 1899 w 2955"/>
              <a:gd name="T43" fmla="*/ 2624 h 5268"/>
              <a:gd name="T44" fmla="*/ 1945 w 2955"/>
              <a:gd name="T45" fmla="*/ 2418 h 5268"/>
              <a:gd name="T46" fmla="*/ 2052 w 2955"/>
              <a:gd name="T47" fmla="*/ 2285 h 5268"/>
              <a:gd name="T48" fmla="*/ 2285 w 2955"/>
              <a:gd name="T49" fmla="*/ 2209 h 5268"/>
              <a:gd name="T50" fmla="*/ 2675 w 2955"/>
              <a:gd name="T51" fmla="*/ 2307 h 5268"/>
              <a:gd name="T52" fmla="*/ 2842 w 2955"/>
              <a:gd name="T53" fmla="*/ 2362 h 5268"/>
              <a:gd name="T54" fmla="*/ 2926 w 2955"/>
              <a:gd name="T55" fmla="*/ 2255 h 5268"/>
              <a:gd name="T56" fmla="*/ 2945 w 2955"/>
              <a:gd name="T57" fmla="*/ 1501 h 5268"/>
              <a:gd name="T58" fmla="*/ 2234 w 2955"/>
              <a:gd name="T59" fmla="*/ 1365 h 5268"/>
              <a:gd name="T60" fmla="*/ 1846 w 2955"/>
              <a:gd name="T61" fmla="*/ 1292 h 5268"/>
              <a:gd name="T62" fmla="*/ 1746 w 2955"/>
              <a:gd name="T63" fmla="*/ 1207 h 5268"/>
              <a:gd name="T64" fmla="*/ 1740 w 2955"/>
              <a:gd name="T65" fmla="*/ 1057 h 5268"/>
              <a:gd name="T66" fmla="*/ 1919 w 2955"/>
              <a:gd name="T67" fmla="*/ 738 h 5268"/>
              <a:gd name="T68" fmla="*/ 1976 w 2955"/>
              <a:gd name="T69" fmla="*/ 493 h 5268"/>
              <a:gd name="T70" fmla="*/ 1871 w 2955"/>
              <a:gd name="T71" fmla="*/ 210 h 5268"/>
              <a:gd name="T72" fmla="*/ 1657 w 2955"/>
              <a:gd name="T73" fmla="*/ 44 h 5268"/>
              <a:gd name="T74" fmla="*/ 1396 w 2955"/>
              <a:gd name="T75" fmla="*/ 1 h 5268"/>
              <a:gd name="T76" fmla="*/ 1152 w 2955"/>
              <a:gd name="T77" fmla="*/ 92 h 5268"/>
              <a:gd name="T78" fmla="*/ 988 w 2955"/>
              <a:gd name="T79" fmla="*/ 325 h 5268"/>
              <a:gd name="T80" fmla="*/ 963 w 2955"/>
              <a:gd name="T81" fmla="*/ 628 h 5268"/>
              <a:gd name="T82" fmla="*/ 1134 w 2955"/>
              <a:gd name="T83" fmla="*/ 952 h 5268"/>
              <a:gd name="T84" fmla="*/ 1174 w 2955"/>
              <a:gd name="T85" fmla="*/ 1139 h 5268"/>
              <a:gd name="T86" fmla="*/ 1093 w 2955"/>
              <a:gd name="T87" fmla="*/ 1251 h 5268"/>
              <a:gd name="T88" fmla="*/ 854 w 2955"/>
              <a:gd name="T89" fmla="*/ 1333 h 5268"/>
              <a:gd name="T90" fmla="*/ 60 w 2955"/>
              <a:gd name="T91" fmla="*/ 1329 h 5268"/>
              <a:gd name="T92" fmla="*/ 74 w 2955"/>
              <a:gd name="T93" fmla="*/ 2334 h 5268"/>
              <a:gd name="T94" fmla="*/ 121 w 2955"/>
              <a:gd name="T95" fmla="*/ 2467 h 5268"/>
              <a:gd name="T96" fmla="*/ 253 w 2955"/>
              <a:gd name="T97" fmla="*/ 2462 h 5268"/>
              <a:gd name="T98" fmla="*/ 610 w 2955"/>
              <a:gd name="T99" fmla="*/ 2301 h 5268"/>
              <a:gd name="T100" fmla="*/ 869 w 2955"/>
              <a:gd name="T101" fmla="*/ 2316 h 5268"/>
              <a:gd name="T102" fmla="*/ 1068 w 2955"/>
              <a:gd name="T103" fmla="*/ 2464 h 5268"/>
              <a:gd name="T104" fmla="*/ 1153 w 2955"/>
              <a:gd name="T105" fmla="*/ 2692 h 5268"/>
              <a:gd name="T106" fmla="*/ 1133 w 2955"/>
              <a:gd name="T107" fmla="*/ 2943 h 5268"/>
              <a:gd name="T108" fmla="*/ 1013 w 2955"/>
              <a:gd name="T109" fmla="*/ 3160 h 5268"/>
              <a:gd name="T110" fmla="*/ 801 w 2955"/>
              <a:gd name="T111" fmla="*/ 3284 h 5268"/>
              <a:gd name="T112" fmla="*/ 540 w 2955"/>
              <a:gd name="T113" fmla="*/ 3275 h 5268"/>
              <a:gd name="T114" fmla="*/ 283 w 2955"/>
              <a:gd name="T115" fmla="*/ 3125 h 5268"/>
              <a:gd name="T116" fmla="*/ 145 w 2955"/>
              <a:gd name="T117" fmla="*/ 3062 h 5268"/>
              <a:gd name="T118" fmla="*/ 68 w 2955"/>
              <a:gd name="T119" fmla="*/ 3134 h 5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955" h="5268">
                <a:moveTo>
                  <a:pt x="13" y="3412"/>
                </a:moveTo>
                <a:lnTo>
                  <a:pt x="13" y="3412"/>
                </a:lnTo>
                <a:lnTo>
                  <a:pt x="9" y="3454"/>
                </a:lnTo>
                <a:lnTo>
                  <a:pt x="6" y="3497"/>
                </a:lnTo>
                <a:lnTo>
                  <a:pt x="2" y="3590"/>
                </a:lnTo>
                <a:lnTo>
                  <a:pt x="0" y="3688"/>
                </a:lnTo>
                <a:lnTo>
                  <a:pt x="0" y="3790"/>
                </a:lnTo>
                <a:lnTo>
                  <a:pt x="1" y="3895"/>
                </a:lnTo>
                <a:lnTo>
                  <a:pt x="3" y="4004"/>
                </a:lnTo>
                <a:lnTo>
                  <a:pt x="5" y="4115"/>
                </a:lnTo>
                <a:lnTo>
                  <a:pt x="9" y="4227"/>
                </a:lnTo>
                <a:lnTo>
                  <a:pt x="9" y="4227"/>
                </a:lnTo>
                <a:lnTo>
                  <a:pt x="163" y="4223"/>
                </a:lnTo>
                <a:lnTo>
                  <a:pt x="328" y="4220"/>
                </a:lnTo>
                <a:lnTo>
                  <a:pt x="495" y="4217"/>
                </a:lnTo>
                <a:lnTo>
                  <a:pt x="578" y="4217"/>
                </a:lnTo>
                <a:lnTo>
                  <a:pt x="658" y="4218"/>
                </a:lnTo>
                <a:lnTo>
                  <a:pt x="733" y="4220"/>
                </a:lnTo>
                <a:lnTo>
                  <a:pt x="805" y="4223"/>
                </a:lnTo>
                <a:lnTo>
                  <a:pt x="870" y="4227"/>
                </a:lnTo>
                <a:lnTo>
                  <a:pt x="902" y="4230"/>
                </a:lnTo>
                <a:lnTo>
                  <a:pt x="930" y="4233"/>
                </a:lnTo>
                <a:lnTo>
                  <a:pt x="957" y="4237"/>
                </a:lnTo>
                <a:lnTo>
                  <a:pt x="982" y="4241"/>
                </a:lnTo>
                <a:lnTo>
                  <a:pt x="1004" y="4246"/>
                </a:lnTo>
                <a:lnTo>
                  <a:pt x="1025" y="4251"/>
                </a:lnTo>
                <a:lnTo>
                  <a:pt x="1044" y="4257"/>
                </a:lnTo>
                <a:lnTo>
                  <a:pt x="1059" y="4263"/>
                </a:lnTo>
                <a:lnTo>
                  <a:pt x="1072" y="4270"/>
                </a:lnTo>
                <a:lnTo>
                  <a:pt x="1082" y="4277"/>
                </a:lnTo>
                <a:lnTo>
                  <a:pt x="1082" y="4277"/>
                </a:lnTo>
                <a:lnTo>
                  <a:pt x="1099" y="4293"/>
                </a:lnTo>
                <a:lnTo>
                  <a:pt x="1114" y="4310"/>
                </a:lnTo>
                <a:lnTo>
                  <a:pt x="1126" y="4325"/>
                </a:lnTo>
                <a:lnTo>
                  <a:pt x="1135" y="4340"/>
                </a:lnTo>
                <a:lnTo>
                  <a:pt x="1142" y="4354"/>
                </a:lnTo>
                <a:lnTo>
                  <a:pt x="1147" y="4368"/>
                </a:lnTo>
                <a:lnTo>
                  <a:pt x="1150" y="4381"/>
                </a:lnTo>
                <a:lnTo>
                  <a:pt x="1151" y="4395"/>
                </a:lnTo>
                <a:lnTo>
                  <a:pt x="1150" y="4409"/>
                </a:lnTo>
                <a:lnTo>
                  <a:pt x="1148" y="4422"/>
                </a:lnTo>
                <a:lnTo>
                  <a:pt x="1144" y="4436"/>
                </a:lnTo>
                <a:lnTo>
                  <a:pt x="1139" y="4451"/>
                </a:lnTo>
                <a:lnTo>
                  <a:pt x="1132" y="4466"/>
                </a:lnTo>
                <a:lnTo>
                  <a:pt x="1125" y="4481"/>
                </a:lnTo>
                <a:lnTo>
                  <a:pt x="1108" y="4513"/>
                </a:lnTo>
                <a:lnTo>
                  <a:pt x="1088" y="4548"/>
                </a:lnTo>
                <a:lnTo>
                  <a:pt x="1068" y="4587"/>
                </a:lnTo>
                <a:lnTo>
                  <a:pt x="1058" y="4609"/>
                </a:lnTo>
                <a:lnTo>
                  <a:pt x="1048" y="4631"/>
                </a:lnTo>
                <a:lnTo>
                  <a:pt x="1038" y="4655"/>
                </a:lnTo>
                <a:lnTo>
                  <a:pt x="1028" y="4680"/>
                </a:lnTo>
                <a:lnTo>
                  <a:pt x="1020" y="4707"/>
                </a:lnTo>
                <a:lnTo>
                  <a:pt x="1012" y="4737"/>
                </a:lnTo>
                <a:lnTo>
                  <a:pt x="1005" y="4767"/>
                </a:lnTo>
                <a:lnTo>
                  <a:pt x="1000" y="4799"/>
                </a:lnTo>
                <a:lnTo>
                  <a:pt x="995" y="4833"/>
                </a:lnTo>
                <a:lnTo>
                  <a:pt x="992" y="4870"/>
                </a:lnTo>
                <a:lnTo>
                  <a:pt x="991" y="4909"/>
                </a:lnTo>
                <a:lnTo>
                  <a:pt x="991" y="4949"/>
                </a:lnTo>
                <a:lnTo>
                  <a:pt x="991" y="4949"/>
                </a:lnTo>
                <a:lnTo>
                  <a:pt x="993" y="4978"/>
                </a:lnTo>
                <a:lnTo>
                  <a:pt x="997" y="5004"/>
                </a:lnTo>
                <a:lnTo>
                  <a:pt x="1002" y="5029"/>
                </a:lnTo>
                <a:lnTo>
                  <a:pt x="1010" y="5053"/>
                </a:lnTo>
                <a:lnTo>
                  <a:pt x="1019" y="5075"/>
                </a:lnTo>
                <a:lnTo>
                  <a:pt x="1030" y="5096"/>
                </a:lnTo>
                <a:lnTo>
                  <a:pt x="1043" y="5117"/>
                </a:lnTo>
                <a:lnTo>
                  <a:pt x="1057" y="5135"/>
                </a:lnTo>
                <a:lnTo>
                  <a:pt x="1072" y="5152"/>
                </a:lnTo>
                <a:lnTo>
                  <a:pt x="1089" y="5168"/>
                </a:lnTo>
                <a:lnTo>
                  <a:pt x="1106" y="5183"/>
                </a:lnTo>
                <a:lnTo>
                  <a:pt x="1125" y="5196"/>
                </a:lnTo>
                <a:lnTo>
                  <a:pt x="1145" y="5209"/>
                </a:lnTo>
                <a:lnTo>
                  <a:pt x="1166" y="5220"/>
                </a:lnTo>
                <a:lnTo>
                  <a:pt x="1189" y="5229"/>
                </a:lnTo>
                <a:lnTo>
                  <a:pt x="1211" y="5238"/>
                </a:lnTo>
                <a:lnTo>
                  <a:pt x="1211" y="5238"/>
                </a:lnTo>
                <a:lnTo>
                  <a:pt x="1235" y="5247"/>
                </a:lnTo>
                <a:lnTo>
                  <a:pt x="1260" y="5253"/>
                </a:lnTo>
                <a:lnTo>
                  <a:pt x="1286" y="5259"/>
                </a:lnTo>
                <a:lnTo>
                  <a:pt x="1313" y="5263"/>
                </a:lnTo>
                <a:lnTo>
                  <a:pt x="1339" y="5265"/>
                </a:lnTo>
                <a:lnTo>
                  <a:pt x="1366" y="5267"/>
                </a:lnTo>
                <a:lnTo>
                  <a:pt x="1393" y="5268"/>
                </a:lnTo>
                <a:lnTo>
                  <a:pt x="1420" y="5267"/>
                </a:lnTo>
                <a:lnTo>
                  <a:pt x="1448" y="5265"/>
                </a:lnTo>
                <a:lnTo>
                  <a:pt x="1476" y="5262"/>
                </a:lnTo>
                <a:lnTo>
                  <a:pt x="1503" y="5258"/>
                </a:lnTo>
                <a:lnTo>
                  <a:pt x="1530" y="5253"/>
                </a:lnTo>
                <a:lnTo>
                  <a:pt x="1556" y="5247"/>
                </a:lnTo>
                <a:lnTo>
                  <a:pt x="1584" y="5238"/>
                </a:lnTo>
                <a:lnTo>
                  <a:pt x="1609" y="5230"/>
                </a:lnTo>
                <a:lnTo>
                  <a:pt x="1634" y="5220"/>
                </a:lnTo>
                <a:lnTo>
                  <a:pt x="1659" y="5210"/>
                </a:lnTo>
                <a:lnTo>
                  <a:pt x="1682" y="5198"/>
                </a:lnTo>
                <a:lnTo>
                  <a:pt x="1706" y="5185"/>
                </a:lnTo>
                <a:lnTo>
                  <a:pt x="1727" y="5171"/>
                </a:lnTo>
                <a:lnTo>
                  <a:pt x="1748" y="5156"/>
                </a:lnTo>
                <a:lnTo>
                  <a:pt x="1767" y="5140"/>
                </a:lnTo>
                <a:lnTo>
                  <a:pt x="1785" y="5124"/>
                </a:lnTo>
                <a:lnTo>
                  <a:pt x="1802" y="5105"/>
                </a:lnTo>
                <a:lnTo>
                  <a:pt x="1817" y="5086"/>
                </a:lnTo>
                <a:lnTo>
                  <a:pt x="1831" y="5066"/>
                </a:lnTo>
                <a:lnTo>
                  <a:pt x="1844" y="5045"/>
                </a:lnTo>
                <a:lnTo>
                  <a:pt x="1854" y="5023"/>
                </a:lnTo>
                <a:lnTo>
                  <a:pt x="1862" y="5000"/>
                </a:lnTo>
                <a:lnTo>
                  <a:pt x="1868" y="4975"/>
                </a:lnTo>
                <a:lnTo>
                  <a:pt x="1873" y="4951"/>
                </a:lnTo>
                <a:lnTo>
                  <a:pt x="1875" y="4925"/>
                </a:lnTo>
                <a:lnTo>
                  <a:pt x="1875" y="4925"/>
                </a:lnTo>
                <a:lnTo>
                  <a:pt x="1875" y="4886"/>
                </a:lnTo>
                <a:lnTo>
                  <a:pt x="1874" y="4850"/>
                </a:lnTo>
                <a:lnTo>
                  <a:pt x="1872" y="4814"/>
                </a:lnTo>
                <a:lnTo>
                  <a:pt x="1868" y="4780"/>
                </a:lnTo>
                <a:lnTo>
                  <a:pt x="1864" y="4748"/>
                </a:lnTo>
                <a:lnTo>
                  <a:pt x="1858" y="4717"/>
                </a:lnTo>
                <a:lnTo>
                  <a:pt x="1851" y="4687"/>
                </a:lnTo>
                <a:lnTo>
                  <a:pt x="1844" y="4659"/>
                </a:lnTo>
                <a:lnTo>
                  <a:pt x="1834" y="4633"/>
                </a:lnTo>
                <a:lnTo>
                  <a:pt x="1826" y="4608"/>
                </a:lnTo>
                <a:lnTo>
                  <a:pt x="1817" y="4584"/>
                </a:lnTo>
                <a:lnTo>
                  <a:pt x="1808" y="4560"/>
                </a:lnTo>
                <a:lnTo>
                  <a:pt x="1789" y="4518"/>
                </a:lnTo>
                <a:lnTo>
                  <a:pt x="1772" y="4480"/>
                </a:lnTo>
                <a:lnTo>
                  <a:pt x="1756" y="4446"/>
                </a:lnTo>
                <a:lnTo>
                  <a:pt x="1743" y="4414"/>
                </a:lnTo>
                <a:lnTo>
                  <a:pt x="1738" y="4400"/>
                </a:lnTo>
                <a:lnTo>
                  <a:pt x="1734" y="4387"/>
                </a:lnTo>
                <a:lnTo>
                  <a:pt x="1732" y="4374"/>
                </a:lnTo>
                <a:lnTo>
                  <a:pt x="1730" y="4362"/>
                </a:lnTo>
                <a:lnTo>
                  <a:pt x="1731" y="4351"/>
                </a:lnTo>
                <a:lnTo>
                  <a:pt x="1733" y="4340"/>
                </a:lnTo>
                <a:lnTo>
                  <a:pt x="1737" y="4330"/>
                </a:lnTo>
                <a:lnTo>
                  <a:pt x="1742" y="4320"/>
                </a:lnTo>
                <a:lnTo>
                  <a:pt x="1750" y="4310"/>
                </a:lnTo>
                <a:lnTo>
                  <a:pt x="1760" y="4300"/>
                </a:lnTo>
                <a:lnTo>
                  <a:pt x="1772" y="4291"/>
                </a:lnTo>
                <a:lnTo>
                  <a:pt x="1787" y="4283"/>
                </a:lnTo>
                <a:lnTo>
                  <a:pt x="1787" y="4283"/>
                </a:lnTo>
                <a:lnTo>
                  <a:pt x="1808" y="4273"/>
                </a:lnTo>
                <a:lnTo>
                  <a:pt x="1831" y="4265"/>
                </a:lnTo>
                <a:lnTo>
                  <a:pt x="1857" y="4257"/>
                </a:lnTo>
                <a:lnTo>
                  <a:pt x="1884" y="4249"/>
                </a:lnTo>
                <a:lnTo>
                  <a:pt x="1914" y="4243"/>
                </a:lnTo>
                <a:lnTo>
                  <a:pt x="1945" y="4237"/>
                </a:lnTo>
                <a:lnTo>
                  <a:pt x="1979" y="4232"/>
                </a:lnTo>
                <a:lnTo>
                  <a:pt x="2013" y="4228"/>
                </a:lnTo>
                <a:lnTo>
                  <a:pt x="2049" y="4224"/>
                </a:lnTo>
                <a:lnTo>
                  <a:pt x="2086" y="4221"/>
                </a:lnTo>
                <a:lnTo>
                  <a:pt x="2165" y="4216"/>
                </a:lnTo>
                <a:lnTo>
                  <a:pt x="2247" y="4213"/>
                </a:lnTo>
                <a:lnTo>
                  <a:pt x="2330" y="4211"/>
                </a:lnTo>
                <a:lnTo>
                  <a:pt x="2415" y="4211"/>
                </a:lnTo>
                <a:lnTo>
                  <a:pt x="2499" y="4212"/>
                </a:lnTo>
                <a:lnTo>
                  <a:pt x="2582" y="4214"/>
                </a:lnTo>
                <a:lnTo>
                  <a:pt x="2663" y="4217"/>
                </a:lnTo>
                <a:lnTo>
                  <a:pt x="2812" y="4223"/>
                </a:lnTo>
                <a:lnTo>
                  <a:pt x="2936" y="4229"/>
                </a:lnTo>
                <a:lnTo>
                  <a:pt x="2936" y="4229"/>
                </a:lnTo>
                <a:lnTo>
                  <a:pt x="2944" y="4047"/>
                </a:lnTo>
                <a:lnTo>
                  <a:pt x="2951" y="3868"/>
                </a:lnTo>
                <a:lnTo>
                  <a:pt x="2953" y="3781"/>
                </a:lnTo>
                <a:lnTo>
                  <a:pt x="2954" y="3696"/>
                </a:lnTo>
                <a:lnTo>
                  <a:pt x="2955" y="3614"/>
                </a:lnTo>
                <a:lnTo>
                  <a:pt x="2954" y="3536"/>
                </a:lnTo>
                <a:lnTo>
                  <a:pt x="2952" y="3461"/>
                </a:lnTo>
                <a:lnTo>
                  <a:pt x="2949" y="3390"/>
                </a:lnTo>
                <a:lnTo>
                  <a:pt x="2944" y="3323"/>
                </a:lnTo>
                <a:lnTo>
                  <a:pt x="2941" y="3292"/>
                </a:lnTo>
                <a:lnTo>
                  <a:pt x="2937" y="3263"/>
                </a:lnTo>
                <a:lnTo>
                  <a:pt x="2933" y="3233"/>
                </a:lnTo>
                <a:lnTo>
                  <a:pt x="2929" y="3206"/>
                </a:lnTo>
                <a:lnTo>
                  <a:pt x="2923" y="3181"/>
                </a:lnTo>
                <a:lnTo>
                  <a:pt x="2918" y="3157"/>
                </a:lnTo>
                <a:lnTo>
                  <a:pt x="2911" y="3135"/>
                </a:lnTo>
                <a:lnTo>
                  <a:pt x="2903" y="3114"/>
                </a:lnTo>
                <a:lnTo>
                  <a:pt x="2896" y="3094"/>
                </a:lnTo>
                <a:lnTo>
                  <a:pt x="2888" y="3077"/>
                </a:lnTo>
                <a:lnTo>
                  <a:pt x="2888" y="3077"/>
                </a:lnTo>
                <a:lnTo>
                  <a:pt x="2883" y="3069"/>
                </a:lnTo>
                <a:lnTo>
                  <a:pt x="2877" y="3062"/>
                </a:lnTo>
                <a:lnTo>
                  <a:pt x="2870" y="3057"/>
                </a:lnTo>
                <a:lnTo>
                  <a:pt x="2863" y="3053"/>
                </a:lnTo>
                <a:lnTo>
                  <a:pt x="2856" y="3052"/>
                </a:lnTo>
                <a:lnTo>
                  <a:pt x="2847" y="3051"/>
                </a:lnTo>
                <a:lnTo>
                  <a:pt x="2838" y="3052"/>
                </a:lnTo>
                <a:lnTo>
                  <a:pt x="2828" y="3054"/>
                </a:lnTo>
                <a:lnTo>
                  <a:pt x="2817" y="3057"/>
                </a:lnTo>
                <a:lnTo>
                  <a:pt x="2806" y="3061"/>
                </a:lnTo>
                <a:lnTo>
                  <a:pt x="2780" y="3072"/>
                </a:lnTo>
                <a:lnTo>
                  <a:pt x="2717" y="3101"/>
                </a:lnTo>
                <a:lnTo>
                  <a:pt x="2681" y="3118"/>
                </a:lnTo>
                <a:lnTo>
                  <a:pt x="2638" y="3135"/>
                </a:lnTo>
                <a:lnTo>
                  <a:pt x="2616" y="3143"/>
                </a:lnTo>
                <a:lnTo>
                  <a:pt x="2593" y="3150"/>
                </a:lnTo>
                <a:lnTo>
                  <a:pt x="2568" y="3158"/>
                </a:lnTo>
                <a:lnTo>
                  <a:pt x="2543" y="3165"/>
                </a:lnTo>
                <a:lnTo>
                  <a:pt x="2516" y="3171"/>
                </a:lnTo>
                <a:lnTo>
                  <a:pt x="2486" y="3177"/>
                </a:lnTo>
                <a:lnTo>
                  <a:pt x="2457" y="3182"/>
                </a:lnTo>
                <a:lnTo>
                  <a:pt x="2426" y="3186"/>
                </a:lnTo>
                <a:lnTo>
                  <a:pt x="2394" y="3189"/>
                </a:lnTo>
                <a:lnTo>
                  <a:pt x="2359" y="3191"/>
                </a:lnTo>
                <a:lnTo>
                  <a:pt x="2324" y="3191"/>
                </a:lnTo>
                <a:lnTo>
                  <a:pt x="2288" y="3191"/>
                </a:lnTo>
                <a:lnTo>
                  <a:pt x="2288" y="3191"/>
                </a:lnTo>
                <a:lnTo>
                  <a:pt x="2265" y="3189"/>
                </a:lnTo>
                <a:lnTo>
                  <a:pt x="2242" y="3186"/>
                </a:lnTo>
                <a:lnTo>
                  <a:pt x="2219" y="3181"/>
                </a:lnTo>
                <a:lnTo>
                  <a:pt x="2198" y="3175"/>
                </a:lnTo>
                <a:lnTo>
                  <a:pt x="2178" y="3168"/>
                </a:lnTo>
                <a:lnTo>
                  <a:pt x="2158" y="3160"/>
                </a:lnTo>
                <a:lnTo>
                  <a:pt x="2139" y="3150"/>
                </a:lnTo>
                <a:lnTo>
                  <a:pt x="2120" y="3139"/>
                </a:lnTo>
                <a:lnTo>
                  <a:pt x="2102" y="3127"/>
                </a:lnTo>
                <a:lnTo>
                  <a:pt x="2085" y="3114"/>
                </a:lnTo>
                <a:lnTo>
                  <a:pt x="2069" y="3099"/>
                </a:lnTo>
                <a:lnTo>
                  <a:pt x="2054" y="3084"/>
                </a:lnTo>
                <a:lnTo>
                  <a:pt x="2039" y="3068"/>
                </a:lnTo>
                <a:lnTo>
                  <a:pt x="2025" y="3051"/>
                </a:lnTo>
                <a:lnTo>
                  <a:pt x="2012" y="3034"/>
                </a:lnTo>
                <a:lnTo>
                  <a:pt x="1999" y="3016"/>
                </a:lnTo>
                <a:lnTo>
                  <a:pt x="1988" y="2997"/>
                </a:lnTo>
                <a:lnTo>
                  <a:pt x="1977" y="2977"/>
                </a:lnTo>
                <a:lnTo>
                  <a:pt x="1965" y="2956"/>
                </a:lnTo>
                <a:lnTo>
                  <a:pt x="1956" y="2936"/>
                </a:lnTo>
                <a:lnTo>
                  <a:pt x="1947" y="2915"/>
                </a:lnTo>
                <a:lnTo>
                  <a:pt x="1939" y="2894"/>
                </a:lnTo>
                <a:lnTo>
                  <a:pt x="1931" y="2872"/>
                </a:lnTo>
                <a:lnTo>
                  <a:pt x="1925" y="2850"/>
                </a:lnTo>
                <a:lnTo>
                  <a:pt x="1919" y="2827"/>
                </a:lnTo>
                <a:lnTo>
                  <a:pt x="1914" y="2805"/>
                </a:lnTo>
                <a:lnTo>
                  <a:pt x="1909" y="2782"/>
                </a:lnTo>
                <a:lnTo>
                  <a:pt x="1906" y="2760"/>
                </a:lnTo>
                <a:lnTo>
                  <a:pt x="1903" y="2737"/>
                </a:lnTo>
                <a:lnTo>
                  <a:pt x="1901" y="2715"/>
                </a:lnTo>
                <a:lnTo>
                  <a:pt x="1899" y="2692"/>
                </a:lnTo>
                <a:lnTo>
                  <a:pt x="1899" y="2670"/>
                </a:lnTo>
                <a:lnTo>
                  <a:pt x="1899" y="2670"/>
                </a:lnTo>
                <a:lnTo>
                  <a:pt x="1899" y="2647"/>
                </a:lnTo>
                <a:lnTo>
                  <a:pt x="1899" y="2624"/>
                </a:lnTo>
                <a:lnTo>
                  <a:pt x="1900" y="2603"/>
                </a:lnTo>
                <a:lnTo>
                  <a:pt x="1902" y="2582"/>
                </a:lnTo>
                <a:lnTo>
                  <a:pt x="1905" y="2560"/>
                </a:lnTo>
                <a:lnTo>
                  <a:pt x="1908" y="2541"/>
                </a:lnTo>
                <a:lnTo>
                  <a:pt x="1912" y="2522"/>
                </a:lnTo>
                <a:lnTo>
                  <a:pt x="1916" y="2503"/>
                </a:lnTo>
                <a:lnTo>
                  <a:pt x="1921" y="2485"/>
                </a:lnTo>
                <a:lnTo>
                  <a:pt x="1926" y="2468"/>
                </a:lnTo>
                <a:lnTo>
                  <a:pt x="1932" y="2451"/>
                </a:lnTo>
                <a:lnTo>
                  <a:pt x="1938" y="2435"/>
                </a:lnTo>
                <a:lnTo>
                  <a:pt x="1945" y="2418"/>
                </a:lnTo>
                <a:lnTo>
                  <a:pt x="1952" y="2404"/>
                </a:lnTo>
                <a:lnTo>
                  <a:pt x="1960" y="2389"/>
                </a:lnTo>
                <a:lnTo>
                  <a:pt x="1968" y="2375"/>
                </a:lnTo>
                <a:lnTo>
                  <a:pt x="1978" y="2362"/>
                </a:lnTo>
                <a:lnTo>
                  <a:pt x="1988" y="2350"/>
                </a:lnTo>
                <a:lnTo>
                  <a:pt x="1997" y="2338"/>
                </a:lnTo>
                <a:lnTo>
                  <a:pt x="2007" y="2326"/>
                </a:lnTo>
                <a:lnTo>
                  <a:pt x="2018" y="2315"/>
                </a:lnTo>
                <a:lnTo>
                  <a:pt x="2029" y="2305"/>
                </a:lnTo>
                <a:lnTo>
                  <a:pt x="2040" y="2294"/>
                </a:lnTo>
                <a:lnTo>
                  <a:pt x="2052" y="2285"/>
                </a:lnTo>
                <a:lnTo>
                  <a:pt x="2064" y="2276"/>
                </a:lnTo>
                <a:lnTo>
                  <a:pt x="2077" y="2268"/>
                </a:lnTo>
                <a:lnTo>
                  <a:pt x="2089" y="2261"/>
                </a:lnTo>
                <a:lnTo>
                  <a:pt x="2103" y="2253"/>
                </a:lnTo>
                <a:lnTo>
                  <a:pt x="2117" y="2247"/>
                </a:lnTo>
                <a:lnTo>
                  <a:pt x="2131" y="2241"/>
                </a:lnTo>
                <a:lnTo>
                  <a:pt x="2159" y="2231"/>
                </a:lnTo>
                <a:lnTo>
                  <a:pt x="2189" y="2222"/>
                </a:lnTo>
                <a:lnTo>
                  <a:pt x="2220" y="2216"/>
                </a:lnTo>
                <a:lnTo>
                  <a:pt x="2252" y="2212"/>
                </a:lnTo>
                <a:lnTo>
                  <a:pt x="2285" y="2209"/>
                </a:lnTo>
                <a:lnTo>
                  <a:pt x="2318" y="2209"/>
                </a:lnTo>
                <a:lnTo>
                  <a:pt x="2352" y="2211"/>
                </a:lnTo>
                <a:lnTo>
                  <a:pt x="2387" y="2214"/>
                </a:lnTo>
                <a:lnTo>
                  <a:pt x="2422" y="2219"/>
                </a:lnTo>
                <a:lnTo>
                  <a:pt x="2458" y="2226"/>
                </a:lnTo>
                <a:lnTo>
                  <a:pt x="2494" y="2235"/>
                </a:lnTo>
                <a:lnTo>
                  <a:pt x="2530" y="2246"/>
                </a:lnTo>
                <a:lnTo>
                  <a:pt x="2566" y="2258"/>
                </a:lnTo>
                <a:lnTo>
                  <a:pt x="2602" y="2273"/>
                </a:lnTo>
                <a:lnTo>
                  <a:pt x="2638" y="2288"/>
                </a:lnTo>
                <a:lnTo>
                  <a:pt x="2675" y="2307"/>
                </a:lnTo>
                <a:lnTo>
                  <a:pt x="2711" y="2326"/>
                </a:lnTo>
                <a:lnTo>
                  <a:pt x="2711" y="2326"/>
                </a:lnTo>
                <a:lnTo>
                  <a:pt x="2738" y="2341"/>
                </a:lnTo>
                <a:lnTo>
                  <a:pt x="2763" y="2353"/>
                </a:lnTo>
                <a:lnTo>
                  <a:pt x="2776" y="2358"/>
                </a:lnTo>
                <a:lnTo>
                  <a:pt x="2788" y="2362"/>
                </a:lnTo>
                <a:lnTo>
                  <a:pt x="2799" y="2365"/>
                </a:lnTo>
                <a:lnTo>
                  <a:pt x="2810" y="2366"/>
                </a:lnTo>
                <a:lnTo>
                  <a:pt x="2821" y="2367"/>
                </a:lnTo>
                <a:lnTo>
                  <a:pt x="2832" y="2365"/>
                </a:lnTo>
                <a:lnTo>
                  <a:pt x="2842" y="2362"/>
                </a:lnTo>
                <a:lnTo>
                  <a:pt x="2853" y="2357"/>
                </a:lnTo>
                <a:lnTo>
                  <a:pt x="2865" y="2351"/>
                </a:lnTo>
                <a:lnTo>
                  <a:pt x="2876" y="2342"/>
                </a:lnTo>
                <a:lnTo>
                  <a:pt x="2888" y="2331"/>
                </a:lnTo>
                <a:lnTo>
                  <a:pt x="2901" y="2318"/>
                </a:lnTo>
                <a:lnTo>
                  <a:pt x="2901" y="2318"/>
                </a:lnTo>
                <a:lnTo>
                  <a:pt x="2906" y="2310"/>
                </a:lnTo>
                <a:lnTo>
                  <a:pt x="2913" y="2299"/>
                </a:lnTo>
                <a:lnTo>
                  <a:pt x="2917" y="2286"/>
                </a:lnTo>
                <a:lnTo>
                  <a:pt x="2922" y="2271"/>
                </a:lnTo>
                <a:lnTo>
                  <a:pt x="2926" y="2255"/>
                </a:lnTo>
                <a:lnTo>
                  <a:pt x="2930" y="2236"/>
                </a:lnTo>
                <a:lnTo>
                  <a:pt x="2933" y="2215"/>
                </a:lnTo>
                <a:lnTo>
                  <a:pt x="2936" y="2192"/>
                </a:lnTo>
                <a:lnTo>
                  <a:pt x="2941" y="2141"/>
                </a:lnTo>
                <a:lnTo>
                  <a:pt x="2944" y="2085"/>
                </a:lnTo>
                <a:lnTo>
                  <a:pt x="2947" y="2022"/>
                </a:lnTo>
                <a:lnTo>
                  <a:pt x="2948" y="1956"/>
                </a:lnTo>
                <a:lnTo>
                  <a:pt x="2949" y="1885"/>
                </a:lnTo>
                <a:lnTo>
                  <a:pt x="2949" y="1812"/>
                </a:lnTo>
                <a:lnTo>
                  <a:pt x="2948" y="1658"/>
                </a:lnTo>
                <a:lnTo>
                  <a:pt x="2945" y="1501"/>
                </a:lnTo>
                <a:lnTo>
                  <a:pt x="2941" y="1346"/>
                </a:lnTo>
                <a:lnTo>
                  <a:pt x="2941" y="1346"/>
                </a:lnTo>
                <a:lnTo>
                  <a:pt x="2815" y="1354"/>
                </a:lnTo>
                <a:lnTo>
                  <a:pt x="2741" y="1358"/>
                </a:lnTo>
                <a:lnTo>
                  <a:pt x="2662" y="1362"/>
                </a:lnTo>
                <a:lnTo>
                  <a:pt x="2579" y="1366"/>
                </a:lnTo>
                <a:lnTo>
                  <a:pt x="2493" y="1368"/>
                </a:lnTo>
                <a:lnTo>
                  <a:pt x="2407" y="1369"/>
                </a:lnTo>
                <a:lnTo>
                  <a:pt x="2320" y="1368"/>
                </a:lnTo>
                <a:lnTo>
                  <a:pt x="2277" y="1367"/>
                </a:lnTo>
                <a:lnTo>
                  <a:pt x="2234" y="1365"/>
                </a:lnTo>
                <a:lnTo>
                  <a:pt x="2192" y="1361"/>
                </a:lnTo>
                <a:lnTo>
                  <a:pt x="2152" y="1358"/>
                </a:lnTo>
                <a:lnTo>
                  <a:pt x="2112" y="1354"/>
                </a:lnTo>
                <a:lnTo>
                  <a:pt x="2072" y="1350"/>
                </a:lnTo>
                <a:lnTo>
                  <a:pt x="2035" y="1344"/>
                </a:lnTo>
                <a:lnTo>
                  <a:pt x="1999" y="1338"/>
                </a:lnTo>
                <a:lnTo>
                  <a:pt x="1964" y="1331"/>
                </a:lnTo>
                <a:lnTo>
                  <a:pt x="1931" y="1323"/>
                </a:lnTo>
                <a:lnTo>
                  <a:pt x="1900" y="1313"/>
                </a:lnTo>
                <a:lnTo>
                  <a:pt x="1872" y="1303"/>
                </a:lnTo>
                <a:lnTo>
                  <a:pt x="1846" y="1292"/>
                </a:lnTo>
                <a:lnTo>
                  <a:pt x="1821" y="1280"/>
                </a:lnTo>
                <a:lnTo>
                  <a:pt x="1810" y="1273"/>
                </a:lnTo>
                <a:lnTo>
                  <a:pt x="1800" y="1266"/>
                </a:lnTo>
                <a:lnTo>
                  <a:pt x="1790" y="1259"/>
                </a:lnTo>
                <a:lnTo>
                  <a:pt x="1781" y="1251"/>
                </a:lnTo>
                <a:lnTo>
                  <a:pt x="1781" y="1251"/>
                </a:lnTo>
                <a:lnTo>
                  <a:pt x="1773" y="1243"/>
                </a:lnTo>
                <a:lnTo>
                  <a:pt x="1765" y="1234"/>
                </a:lnTo>
                <a:lnTo>
                  <a:pt x="1758" y="1225"/>
                </a:lnTo>
                <a:lnTo>
                  <a:pt x="1751" y="1216"/>
                </a:lnTo>
                <a:lnTo>
                  <a:pt x="1746" y="1207"/>
                </a:lnTo>
                <a:lnTo>
                  <a:pt x="1741" y="1198"/>
                </a:lnTo>
                <a:lnTo>
                  <a:pt x="1737" y="1188"/>
                </a:lnTo>
                <a:lnTo>
                  <a:pt x="1734" y="1179"/>
                </a:lnTo>
                <a:lnTo>
                  <a:pt x="1731" y="1170"/>
                </a:lnTo>
                <a:lnTo>
                  <a:pt x="1729" y="1160"/>
                </a:lnTo>
                <a:lnTo>
                  <a:pt x="1728" y="1150"/>
                </a:lnTo>
                <a:lnTo>
                  <a:pt x="1727" y="1141"/>
                </a:lnTo>
                <a:lnTo>
                  <a:pt x="1727" y="1121"/>
                </a:lnTo>
                <a:lnTo>
                  <a:pt x="1729" y="1100"/>
                </a:lnTo>
                <a:lnTo>
                  <a:pt x="1734" y="1078"/>
                </a:lnTo>
                <a:lnTo>
                  <a:pt x="1740" y="1057"/>
                </a:lnTo>
                <a:lnTo>
                  <a:pt x="1748" y="1036"/>
                </a:lnTo>
                <a:lnTo>
                  <a:pt x="1757" y="1014"/>
                </a:lnTo>
                <a:lnTo>
                  <a:pt x="1767" y="992"/>
                </a:lnTo>
                <a:lnTo>
                  <a:pt x="1779" y="970"/>
                </a:lnTo>
                <a:lnTo>
                  <a:pt x="1792" y="946"/>
                </a:lnTo>
                <a:lnTo>
                  <a:pt x="1805" y="924"/>
                </a:lnTo>
                <a:lnTo>
                  <a:pt x="1833" y="878"/>
                </a:lnTo>
                <a:lnTo>
                  <a:pt x="1863" y="832"/>
                </a:lnTo>
                <a:lnTo>
                  <a:pt x="1892" y="784"/>
                </a:lnTo>
                <a:lnTo>
                  <a:pt x="1906" y="761"/>
                </a:lnTo>
                <a:lnTo>
                  <a:pt x="1919" y="738"/>
                </a:lnTo>
                <a:lnTo>
                  <a:pt x="1931" y="715"/>
                </a:lnTo>
                <a:lnTo>
                  <a:pt x="1942" y="691"/>
                </a:lnTo>
                <a:lnTo>
                  <a:pt x="1952" y="668"/>
                </a:lnTo>
                <a:lnTo>
                  <a:pt x="1960" y="645"/>
                </a:lnTo>
                <a:lnTo>
                  <a:pt x="1967" y="623"/>
                </a:lnTo>
                <a:lnTo>
                  <a:pt x="1974" y="600"/>
                </a:lnTo>
                <a:lnTo>
                  <a:pt x="1977" y="578"/>
                </a:lnTo>
                <a:lnTo>
                  <a:pt x="1978" y="555"/>
                </a:lnTo>
                <a:lnTo>
                  <a:pt x="1978" y="555"/>
                </a:lnTo>
                <a:lnTo>
                  <a:pt x="1978" y="524"/>
                </a:lnTo>
                <a:lnTo>
                  <a:pt x="1976" y="493"/>
                </a:lnTo>
                <a:lnTo>
                  <a:pt x="1973" y="463"/>
                </a:lnTo>
                <a:lnTo>
                  <a:pt x="1967" y="434"/>
                </a:lnTo>
                <a:lnTo>
                  <a:pt x="1961" y="404"/>
                </a:lnTo>
                <a:lnTo>
                  <a:pt x="1954" y="377"/>
                </a:lnTo>
                <a:lnTo>
                  <a:pt x="1945" y="351"/>
                </a:lnTo>
                <a:lnTo>
                  <a:pt x="1935" y="325"/>
                </a:lnTo>
                <a:lnTo>
                  <a:pt x="1925" y="301"/>
                </a:lnTo>
                <a:lnTo>
                  <a:pt x="1913" y="276"/>
                </a:lnTo>
                <a:lnTo>
                  <a:pt x="1900" y="253"/>
                </a:lnTo>
                <a:lnTo>
                  <a:pt x="1886" y="231"/>
                </a:lnTo>
                <a:lnTo>
                  <a:pt x="1871" y="210"/>
                </a:lnTo>
                <a:lnTo>
                  <a:pt x="1855" y="191"/>
                </a:lnTo>
                <a:lnTo>
                  <a:pt x="1839" y="172"/>
                </a:lnTo>
                <a:lnTo>
                  <a:pt x="1820" y="153"/>
                </a:lnTo>
                <a:lnTo>
                  <a:pt x="1802" y="136"/>
                </a:lnTo>
                <a:lnTo>
                  <a:pt x="1783" y="120"/>
                </a:lnTo>
                <a:lnTo>
                  <a:pt x="1764" y="105"/>
                </a:lnTo>
                <a:lnTo>
                  <a:pt x="1744" y="91"/>
                </a:lnTo>
                <a:lnTo>
                  <a:pt x="1723" y="77"/>
                </a:lnTo>
                <a:lnTo>
                  <a:pt x="1701" y="65"/>
                </a:lnTo>
                <a:lnTo>
                  <a:pt x="1679" y="54"/>
                </a:lnTo>
                <a:lnTo>
                  <a:pt x="1657" y="44"/>
                </a:lnTo>
                <a:lnTo>
                  <a:pt x="1634" y="35"/>
                </a:lnTo>
                <a:lnTo>
                  <a:pt x="1611" y="27"/>
                </a:lnTo>
                <a:lnTo>
                  <a:pt x="1588" y="19"/>
                </a:lnTo>
                <a:lnTo>
                  <a:pt x="1564" y="13"/>
                </a:lnTo>
                <a:lnTo>
                  <a:pt x="1540" y="8"/>
                </a:lnTo>
                <a:lnTo>
                  <a:pt x="1516" y="5"/>
                </a:lnTo>
                <a:lnTo>
                  <a:pt x="1493" y="2"/>
                </a:lnTo>
                <a:lnTo>
                  <a:pt x="1469" y="0"/>
                </a:lnTo>
                <a:lnTo>
                  <a:pt x="1445" y="0"/>
                </a:lnTo>
                <a:lnTo>
                  <a:pt x="1420" y="0"/>
                </a:lnTo>
                <a:lnTo>
                  <a:pt x="1396" y="1"/>
                </a:lnTo>
                <a:lnTo>
                  <a:pt x="1373" y="4"/>
                </a:lnTo>
                <a:lnTo>
                  <a:pt x="1349" y="8"/>
                </a:lnTo>
                <a:lnTo>
                  <a:pt x="1326" y="13"/>
                </a:lnTo>
                <a:lnTo>
                  <a:pt x="1303" y="18"/>
                </a:lnTo>
                <a:lnTo>
                  <a:pt x="1279" y="27"/>
                </a:lnTo>
                <a:lnTo>
                  <a:pt x="1257" y="35"/>
                </a:lnTo>
                <a:lnTo>
                  <a:pt x="1235" y="44"/>
                </a:lnTo>
                <a:lnTo>
                  <a:pt x="1214" y="54"/>
                </a:lnTo>
                <a:lnTo>
                  <a:pt x="1193" y="66"/>
                </a:lnTo>
                <a:lnTo>
                  <a:pt x="1173" y="79"/>
                </a:lnTo>
                <a:lnTo>
                  <a:pt x="1152" y="92"/>
                </a:lnTo>
                <a:lnTo>
                  <a:pt x="1133" y="107"/>
                </a:lnTo>
                <a:lnTo>
                  <a:pt x="1115" y="124"/>
                </a:lnTo>
                <a:lnTo>
                  <a:pt x="1097" y="141"/>
                </a:lnTo>
                <a:lnTo>
                  <a:pt x="1080" y="160"/>
                </a:lnTo>
                <a:lnTo>
                  <a:pt x="1064" y="180"/>
                </a:lnTo>
                <a:lnTo>
                  <a:pt x="1049" y="201"/>
                </a:lnTo>
                <a:lnTo>
                  <a:pt x="1035" y="223"/>
                </a:lnTo>
                <a:lnTo>
                  <a:pt x="1021" y="246"/>
                </a:lnTo>
                <a:lnTo>
                  <a:pt x="1009" y="271"/>
                </a:lnTo>
                <a:lnTo>
                  <a:pt x="998" y="298"/>
                </a:lnTo>
                <a:lnTo>
                  <a:pt x="988" y="325"/>
                </a:lnTo>
                <a:lnTo>
                  <a:pt x="979" y="353"/>
                </a:lnTo>
                <a:lnTo>
                  <a:pt x="971" y="382"/>
                </a:lnTo>
                <a:lnTo>
                  <a:pt x="965" y="413"/>
                </a:lnTo>
                <a:lnTo>
                  <a:pt x="960" y="446"/>
                </a:lnTo>
                <a:lnTo>
                  <a:pt x="956" y="479"/>
                </a:lnTo>
                <a:lnTo>
                  <a:pt x="954" y="513"/>
                </a:lnTo>
                <a:lnTo>
                  <a:pt x="953" y="549"/>
                </a:lnTo>
                <a:lnTo>
                  <a:pt x="953" y="549"/>
                </a:lnTo>
                <a:lnTo>
                  <a:pt x="954" y="576"/>
                </a:lnTo>
                <a:lnTo>
                  <a:pt x="958" y="602"/>
                </a:lnTo>
                <a:lnTo>
                  <a:pt x="963" y="628"/>
                </a:lnTo>
                <a:lnTo>
                  <a:pt x="970" y="653"/>
                </a:lnTo>
                <a:lnTo>
                  <a:pt x="979" y="678"/>
                </a:lnTo>
                <a:lnTo>
                  <a:pt x="989" y="703"/>
                </a:lnTo>
                <a:lnTo>
                  <a:pt x="1000" y="727"/>
                </a:lnTo>
                <a:lnTo>
                  <a:pt x="1012" y="751"/>
                </a:lnTo>
                <a:lnTo>
                  <a:pt x="1025" y="774"/>
                </a:lnTo>
                <a:lnTo>
                  <a:pt x="1040" y="797"/>
                </a:lnTo>
                <a:lnTo>
                  <a:pt x="1068" y="843"/>
                </a:lnTo>
                <a:lnTo>
                  <a:pt x="1096" y="887"/>
                </a:lnTo>
                <a:lnTo>
                  <a:pt x="1122" y="930"/>
                </a:lnTo>
                <a:lnTo>
                  <a:pt x="1134" y="952"/>
                </a:lnTo>
                <a:lnTo>
                  <a:pt x="1145" y="974"/>
                </a:lnTo>
                <a:lnTo>
                  <a:pt x="1155" y="995"/>
                </a:lnTo>
                <a:lnTo>
                  <a:pt x="1164" y="1015"/>
                </a:lnTo>
                <a:lnTo>
                  <a:pt x="1171" y="1036"/>
                </a:lnTo>
                <a:lnTo>
                  <a:pt x="1176" y="1057"/>
                </a:lnTo>
                <a:lnTo>
                  <a:pt x="1179" y="1077"/>
                </a:lnTo>
                <a:lnTo>
                  <a:pt x="1180" y="1098"/>
                </a:lnTo>
                <a:lnTo>
                  <a:pt x="1179" y="1108"/>
                </a:lnTo>
                <a:lnTo>
                  <a:pt x="1178" y="1119"/>
                </a:lnTo>
                <a:lnTo>
                  <a:pt x="1176" y="1129"/>
                </a:lnTo>
                <a:lnTo>
                  <a:pt x="1174" y="1139"/>
                </a:lnTo>
                <a:lnTo>
                  <a:pt x="1171" y="1149"/>
                </a:lnTo>
                <a:lnTo>
                  <a:pt x="1166" y="1159"/>
                </a:lnTo>
                <a:lnTo>
                  <a:pt x="1161" y="1169"/>
                </a:lnTo>
                <a:lnTo>
                  <a:pt x="1155" y="1179"/>
                </a:lnTo>
                <a:lnTo>
                  <a:pt x="1149" y="1189"/>
                </a:lnTo>
                <a:lnTo>
                  <a:pt x="1142" y="1200"/>
                </a:lnTo>
                <a:lnTo>
                  <a:pt x="1134" y="1210"/>
                </a:lnTo>
                <a:lnTo>
                  <a:pt x="1125" y="1220"/>
                </a:lnTo>
                <a:lnTo>
                  <a:pt x="1115" y="1231"/>
                </a:lnTo>
                <a:lnTo>
                  <a:pt x="1104" y="1241"/>
                </a:lnTo>
                <a:lnTo>
                  <a:pt x="1093" y="1251"/>
                </a:lnTo>
                <a:lnTo>
                  <a:pt x="1080" y="1262"/>
                </a:lnTo>
                <a:lnTo>
                  <a:pt x="1080" y="1262"/>
                </a:lnTo>
                <a:lnTo>
                  <a:pt x="1063" y="1273"/>
                </a:lnTo>
                <a:lnTo>
                  <a:pt x="1044" y="1284"/>
                </a:lnTo>
                <a:lnTo>
                  <a:pt x="1022" y="1293"/>
                </a:lnTo>
                <a:lnTo>
                  <a:pt x="998" y="1302"/>
                </a:lnTo>
                <a:lnTo>
                  <a:pt x="973" y="1310"/>
                </a:lnTo>
                <a:lnTo>
                  <a:pt x="946" y="1317"/>
                </a:lnTo>
                <a:lnTo>
                  <a:pt x="917" y="1323"/>
                </a:lnTo>
                <a:lnTo>
                  <a:pt x="886" y="1329"/>
                </a:lnTo>
                <a:lnTo>
                  <a:pt x="854" y="1333"/>
                </a:lnTo>
                <a:lnTo>
                  <a:pt x="822" y="1337"/>
                </a:lnTo>
                <a:lnTo>
                  <a:pt x="788" y="1341"/>
                </a:lnTo>
                <a:lnTo>
                  <a:pt x="752" y="1343"/>
                </a:lnTo>
                <a:lnTo>
                  <a:pt x="680" y="1347"/>
                </a:lnTo>
                <a:lnTo>
                  <a:pt x="604" y="1349"/>
                </a:lnTo>
                <a:lnTo>
                  <a:pt x="529" y="1349"/>
                </a:lnTo>
                <a:lnTo>
                  <a:pt x="453" y="1348"/>
                </a:lnTo>
                <a:lnTo>
                  <a:pt x="379" y="1346"/>
                </a:lnTo>
                <a:lnTo>
                  <a:pt x="306" y="1343"/>
                </a:lnTo>
                <a:lnTo>
                  <a:pt x="172" y="1335"/>
                </a:lnTo>
                <a:lnTo>
                  <a:pt x="60" y="1329"/>
                </a:lnTo>
                <a:lnTo>
                  <a:pt x="60" y="1329"/>
                </a:lnTo>
                <a:lnTo>
                  <a:pt x="59" y="1432"/>
                </a:lnTo>
                <a:lnTo>
                  <a:pt x="57" y="1574"/>
                </a:lnTo>
                <a:lnTo>
                  <a:pt x="56" y="1740"/>
                </a:lnTo>
                <a:lnTo>
                  <a:pt x="57" y="1918"/>
                </a:lnTo>
                <a:lnTo>
                  <a:pt x="58" y="2004"/>
                </a:lnTo>
                <a:lnTo>
                  <a:pt x="60" y="2089"/>
                </a:lnTo>
                <a:lnTo>
                  <a:pt x="63" y="2169"/>
                </a:lnTo>
                <a:lnTo>
                  <a:pt x="66" y="2241"/>
                </a:lnTo>
                <a:lnTo>
                  <a:pt x="71" y="2306"/>
                </a:lnTo>
                <a:lnTo>
                  <a:pt x="74" y="2334"/>
                </a:lnTo>
                <a:lnTo>
                  <a:pt x="77" y="2360"/>
                </a:lnTo>
                <a:lnTo>
                  <a:pt x="80" y="2382"/>
                </a:lnTo>
                <a:lnTo>
                  <a:pt x="84" y="2401"/>
                </a:lnTo>
                <a:lnTo>
                  <a:pt x="88" y="2417"/>
                </a:lnTo>
                <a:lnTo>
                  <a:pt x="92" y="2429"/>
                </a:lnTo>
                <a:lnTo>
                  <a:pt x="92" y="2429"/>
                </a:lnTo>
                <a:lnTo>
                  <a:pt x="101" y="2445"/>
                </a:lnTo>
                <a:lnTo>
                  <a:pt x="106" y="2451"/>
                </a:lnTo>
                <a:lnTo>
                  <a:pt x="111" y="2457"/>
                </a:lnTo>
                <a:lnTo>
                  <a:pt x="116" y="2462"/>
                </a:lnTo>
                <a:lnTo>
                  <a:pt x="121" y="2467"/>
                </a:lnTo>
                <a:lnTo>
                  <a:pt x="126" y="2471"/>
                </a:lnTo>
                <a:lnTo>
                  <a:pt x="132" y="2474"/>
                </a:lnTo>
                <a:lnTo>
                  <a:pt x="138" y="2477"/>
                </a:lnTo>
                <a:lnTo>
                  <a:pt x="144" y="2479"/>
                </a:lnTo>
                <a:lnTo>
                  <a:pt x="157" y="2482"/>
                </a:lnTo>
                <a:lnTo>
                  <a:pt x="171" y="2483"/>
                </a:lnTo>
                <a:lnTo>
                  <a:pt x="185" y="2482"/>
                </a:lnTo>
                <a:lnTo>
                  <a:pt x="201" y="2479"/>
                </a:lnTo>
                <a:lnTo>
                  <a:pt x="217" y="2475"/>
                </a:lnTo>
                <a:lnTo>
                  <a:pt x="235" y="2469"/>
                </a:lnTo>
                <a:lnTo>
                  <a:pt x="253" y="2462"/>
                </a:lnTo>
                <a:lnTo>
                  <a:pt x="271" y="2454"/>
                </a:lnTo>
                <a:lnTo>
                  <a:pt x="290" y="2445"/>
                </a:lnTo>
                <a:lnTo>
                  <a:pt x="330" y="2424"/>
                </a:lnTo>
                <a:lnTo>
                  <a:pt x="418" y="2378"/>
                </a:lnTo>
                <a:lnTo>
                  <a:pt x="463" y="2355"/>
                </a:lnTo>
                <a:lnTo>
                  <a:pt x="487" y="2344"/>
                </a:lnTo>
                <a:lnTo>
                  <a:pt x="512" y="2334"/>
                </a:lnTo>
                <a:lnTo>
                  <a:pt x="536" y="2324"/>
                </a:lnTo>
                <a:lnTo>
                  <a:pt x="560" y="2316"/>
                </a:lnTo>
                <a:lnTo>
                  <a:pt x="585" y="2308"/>
                </a:lnTo>
                <a:lnTo>
                  <a:pt x="610" y="2301"/>
                </a:lnTo>
                <a:lnTo>
                  <a:pt x="636" y="2295"/>
                </a:lnTo>
                <a:lnTo>
                  <a:pt x="661" y="2291"/>
                </a:lnTo>
                <a:lnTo>
                  <a:pt x="686" y="2289"/>
                </a:lnTo>
                <a:lnTo>
                  <a:pt x="712" y="2289"/>
                </a:lnTo>
                <a:lnTo>
                  <a:pt x="712" y="2289"/>
                </a:lnTo>
                <a:lnTo>
                  <a:pt x="740" y="2290"/>
                </a:lnTo>
                <a:lnTo>
                  <a:pt x="769" y="2292"/>
                </a:lnTo>
                <a:lnTo>
                  <a:pt x="795" y="2296"/>
                </a:lnTo>
                <a:lnTo>
                  <a:pt x="821" y="2302"/>
                </a:lnTo>
                <a:lnTo>
                  <a:pt x="846" y="2309"/>
                </a:lnTo>
                <a:lnTo>
                  <a:pt x="869" y="2316"/>
                </a:lnTo>
                <a:lnTo>
                  <a:pt x="892" y="2325"/>
                </a:lnTo>
                <a:lnTo>
                  <a:pt x="915" y="2334"/>
                </a:lnTo>
                <a:lnTo>
                  <a:pt x="935" y="2345"/>
                </a:lnTo>
                <a:lnTo>
                  <a:pt x="955" y="2357"/>
                </a:lnTo>
                <a:lnTo>
                  <a:pt x="974" y="2370"/>
                </a:lnTo>
                <a:lnTo>
                  <a:pt x="992" y="2383"/>
                </a:lnTo>
                <a:lnTo>
                  <a:pt x="1009" y="2398"/>
                </a:lnTo>
                <a:lnTo>
                  <a:pt x="1025" y="2413"/>
                </a:lnTo>
                <a:lnTo>
                  <a:pt x="1041" y="2429"/>
                </a:lnTo>
                <a:lnTo>
                  <a:pt x="1055" y="2447"/>
                </a:lnTo>
                <a:lnTo>
                  <a:pt x="1068" y="2464"/>
                </a:lnTo>
                <a:lnTo>
                  <a:pt x="1080" y="2482"/>
                </a:lnTo>
                <a:lnTo>
                  <a:pt x="1092" y="2501"/>
                </a:lnTo>
                <a:lnTo>
                  <a:pt x="1102" y="2521"/>
                </a:lnTo>
                <a:lnTo>
                  <a:pt x="1112" y="2541"/>
                </a:lnTo>
                <a:lnTo>
                  <a:pt x="1120" y="2561"/>
                </a:lnTo>
                <a:lnTo>
                  <a:pt x="1128" y="2583"/>
                </a:lnTo>
                <a:lnTo>
                  <a:pt x="1135" y="2604"/>
                </a:lnTo>
                <a:lnTo>
                  <a:pt x="1141" y="2626"/>
                </a:lnTo>
                <a:lnTo>
                  <a:pt x="1146" y="2647"/>
                </a:lnTo>
                <a:lnTo>
                  <a:pt x="1150" y="2670"/>
                </a:lnTo>
                <a:lnTo>
                  <a:pt x="1153" y="2692"/>
                </a:lnTo>
                <a:lnTo>
                  <a:pt x="1156" y="2716"/>
                </a:lnTo>
                <a:lnTo>
                  <a:pt x="1157" y="2738"/>
                </a:lnTo>
                <a:lnTo>
                  <a:pt x="1158" y="2761"/>
                </a:lnTo>
                <a:lnTo>
                  <a:pt x="1158" y="2784"/>
                </a:lnTo>
                <a:lnTo>
                  <a:pt x="1157" y="2807"/>
                </a:lnTo>
                <a:lnTo>
                  <a:pt x="1155" y="2830"/>
                </a:lnTo>
                <a:lnTo>
                  <a:pt x="1152" y="2853"/>
                </a:lnTo>
                <a:lnTo>
                  <a:pt x="1149" y="2876"/>
                </a:lnTo>
                <a:lnTo>
                  <a:pt x="1144" y="2899"/>
                </a:lnTo>
                <a:lnTo>
                  <a:pt x="1139" y="2921"/>
                </a:lnTo>
                <a:lnTo>
                  <a:pt x="1133" y="2943"/>
                </a:lnTo>
                <a:lnTo>
                  <a:pt x="1126" y="2965"/>
                </a:lnTo>
                <a:lnTo>
                  <a:pt x="1119" y="2987"/>
                </a:lnTo>
                <a:lnTo>
                  <a:pt x="1110" y="3008"/>
                </a:lnTo>
                <a:lnTo>
                  <a:pt x="1101" y="3029"/>
                </a:lnTo>
                <a:lnTo>
                  <a:pt x="1091" y="3049"/>
                </a:lnTo>
                <a:lnTo>
                  <a:pt x="1080" y="3069"/>
                </a:lnTo>
                <a:lnTo>
                  <a:pt x="1068" y="3088"/>
                </a:lnTo>
                <a:lnTo>
                  <a:pt x="1056" y="3108"/>
                </a:lnTo>
                <a:lnTo>
                  <a:pt x="1043" y="3126"/>
                </a:lnTo>
                <a:lnTo>
                  <a:pt x="1028" y="3143"/>
                </a:lnTo>
                <a:lnTo>
                  <a:pt x="1013" y="3160"/>
                </a:lnTo>
                <a:lnTo>
                  <a:pt x="998" y="3176"/>
                </a:lnTo>
                <a:lnTo>
                  <a:pt x="981" y="3191"/>
                </a:lnTo>
                <a:lnTo>
                  <a:pt x="964" y="3205"/>
                </a:lnTo>
                <a:lnTo>
                  <a:pt x="947" y="3218"/>
                </a:lnTo>
                <a:lnTo>
                  <a:pt x="928" y="3231"/>
                </a:lnTo>
                <a:lnTo>
                  <a:pt x="909" y="3243"/>
                </a:lnTo>
                <a:lnTo>
                  <a:pt x="888" y="3253"/>
                </a:lnTo>
                <a:lnTo>
                  <a:pt x="867" y="3263"/>
                </a:lnTo>
                <a:lnTo>
                  <a:pt x="846" y="3271"/>
                </a:lnTo>
                <a:lnTo>
                  <a:pt x="824" y="3278"/>
                </a:lnTo>
                <a:lnTo>
                  <a:pt x="801" y="3284"/>
                </a:lnTo>
                <a:lnTo>
                  <a:pt x="777" y="3289"/>
                </a:lnTo>
                <a:lnTo>
                  <a:pt x="752" y="3292"/>
                </a:lnTo>
                <a:lnTo>
                  <a:pt x="727" y="3294"/>
                </a:lnTo>
                <a:lnTo>
                  <a:pt x="727" y="3294"/>
                </a:lnTo>
                <a:lnTo>
                  <a:pt x="697" y="3296"/>
                </a:lnTo>
                <a:lnTo>
                  <a:pt x="668" y="3295"/>
                </a:lnTo>
                <a:lnTo>
                  <a:pt x="640" y="3293"/>
                </a:lnTo>
                <a:lnTo>
                  <a:pt x="613" y="3290"/>
                </a:lnTo>
                <a:lnTo>
                  <a:pt x="587" y="3286"/>
                </a:lnTo>
                <a:lnTo>
                  <a:pt x="563" y="3281"/>
                </a:lnTo>
                <a:lnTo>
                  <a:pt x="540" y="3275"/>
                </a:lnTo>
                <a:lnTo>
                  <a:pt x="518" y="3268"/>
                </a:lnTo>
                <a:lnTo>
                  <a:pt x="496" y="3260"/>
                </a:lnTo>
                <a:lnTo>
                  <a:pt x="475" y="3251"/>
                </a:lnTo>
                <a:lnTo>
                  <a:pt x="456" y="3242"/>
                </a:lnTo>
                <a:lnTo>
                  <a:pt x="437" y="3231"/>
                </a:lnTo>
                <a:lnTo>
                  <a:pt x="419" y="3221"/>
                </a:lnTo>
                <a:lnTo>
                  <a:pt x="402" y="3211"/>
                </a:lnTo>
                <a:lnTo>
                  <a:pt x="370" y="3189"/>
                </a:lnTo>
                <a:lnTo>
                  <a:pt x="339" y="3167"/>
                </a:lnTo>
                <a:lnTo>
                  <a:pt x="310" y="3145"/>
                </a:lnTo>
                <a:lnTo>
                  <a:pt x="283" y="3125"/>
                </a:lnTo>
                <a:lnTo>
                  <a:pt x="257" y="3106"/>
                </a:lnTo>
                <a:lnTo>
                  <a:pt x="244" y="3096"/>
                </a:lnTo>
                <a:lnTo>
                  <a:pt x="231" y="3089"/>
                </a:lnTo>
                <a:lnTo>
                  <a:pt x="217" y="3082"/>
                </a:lnTo>
                <a:lnTo>
                  <a:pt x="205" y="3076"/>
                </a:lnTo>
                <a:lnTo>
                  <a:pt x="192" y="3071"/>
                </a:lnTo>
                <a:lnTo>
                  <a:pt x="179" y="3067"/>
                </a:lnTo>
                <a:lnTo>
                  <a:pt x="166" y="3064"/>
                </a:lnTo>
                <a:lnTo>
                  <a:pt x="152" y="3062"/>
                </a:lnTo>
                <a:lnTo>
                  <a:pt x="152" y="3062"/>
                </a:lnTo>
                <a:lnTo>
                  <a:pt x="145" y="3062"/>
                </a:lnTo>
                <a:lnTo>
                  <a:pt x="138" y="3063"/>
                </a:lnTo>
                <a:lnTo>
                  <a:pt x="131" y="3065"/>
                </a:lnTo>
                <a:lnTo>
                  <a:pt x="124" y="3067"/>
                </a:lnTo>
                <a:lnTo>
                  <a:pt x="118" y="3070"/>
                </a:lnTo>
                <a:lnTo>
                  <a:pt x="111" y="3074"/>
                </a:lnTo>
                <a:lnTo>
                  <a:pt x="105" y="3079"/>
                </a:lnTo>
                <a:lnTo>
                  <a:pt x="99" y="3085"/>
                </a:lnTo>
                <a:lnTo>
                  <a:pt x="93" y="3091"/>
                </a:lnTo>
                <a:lnTo>
                  <a:pt x="87" y="3098"/>
                </a:lnTo>
                <a:lnTo>
                  <a:pt x="77" y="3115"/>
                </a:lnTo>
                <a:lnTo>
                  <a:pt x="68" y="3134"/>
                </a:lnTo>
                <a:lnTo>
                  <a:pt x="59" y="3155"/>
                </a:lnTo>
                <a:lnTo>
                  <a:pt x="51" y="3179"/>
                </a:lnTo>
                <a:lnTo>
                  <a:pt x="44" y="3206"/>
                </a:lnTo>
                <a:lnTo>
                  <a:pt x="37" y="3235"/>
                </a:lnTo>
                <a:lnTo>
                  <a:pt x="31" y="3267"/>
                </a:lnTo>
                <a:lnTo>
                  <a:pt x="25" y="3300"/>
                </a:lnTo>
                <a:lnTo>
                  <a:pt x="21" y="3335"/>
                </a:lnTo>
                <a:lnTo>
                  <a:pt x="16" y="3373"/>
                </a:lnTo>
                <a:lnTo>
                  <a:pt x="13" y="3412"/>
                </a:lnTo>
                <a:lnTo>
                  <a:pt x="13" y="341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sz="14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10033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6"/>
          <p:cNvGrpSpPr/>
          <p:nvPr/>
        </p:nvGrpSpPr>
        <p:grpSpPr>
          <a:xfrm>
            <a:off x="3347691" y="1718155"/>
            <a:ext cx="2453525" cy="2138573"/>
            <a:chOff x="4463233" y="1047093"/>
            <a:chExt cx="3271367" cy="2851430"/>
          </a:xfrm>
        </p:grpSpPr>
        <p:sp>
          <p:nvSpPr>
            <p:cNvPr id="45" name="Freeform: Shape 27"/>
            <p:cNvSpPr>
              <a:spLocks/>
            </p:cNvSpPr>
            <p:nvPr/>
          </p:nvSpPr>
          <p:spPr bwMode="auto">
            <a:xfrm>
              <a:off x="7418351" y="2972240"/>
              <a:ext cx="254036" cy="176270"/>
            </a:xfrm>
            <a:custGeom>
              <a:avLst/>
              <a:gdLst>
                <a:gd name="T0" fmla="*/ 20 w 140"/>
                <a:gd name="T1" fmla="*/ 23 h 98"/>
                <a:gd name="T2" fmla="*/ 62 w 140"/>
                <a:gd name="T3" fmla="*/ 56 h 98"/>
                <a:gd name="T4" fmla="*/ 67 w 140"/>
                <a:gd name="T5" fmla="*/ 53 h 98"/>
                <a:gd name="T6" fmla="*/ 90 w 140"/>
                <a:gd name="T7" fmla="*/ 12 h 98"/>
                <a:gd name="T8" fmla="*/ 101 w 140"/>
                <a:gd name="T9" fmla="*/ 2 h 98"/>
                <a:gd name="T10" fmla="*/ 107 w 140"/>
                <a:gd name="T11" fmla="*/ 22 h 98"/>
                <a:gd name="T12" fmla="*/ 107 w 140"/>
                <a:gd name="T13" fmla="*/ 22 h 98"/>
                <a:gd name="T14" fmla="*/ 106 w 140"/>
                <a:gd name="T15" fmla="*/ 25 h 98"/>
                <a:gd name="T16" fmla="*/ 105 w 140"/>
                <a:gd name="T17" fmla="*/ 26 h 98"/>
                <a:gd name="T18" fmla="*/ 98 w 140"/>
                <a:gd name="T19" fmla="*/ 42 h 98"/>
                <a:gd name="T20" fmla="*/ 124 w 140"/>
                <a:gd name="T21" fmla="*/ 23 h 98"/>
                <a:gd name="T22" fmla="*/ 134 w 140"/>
                <a:gd name="T23" fmla="*/ 33 h 98"/>
                <a:gd name="T24" fmla="*/ 95 w 140"/>
                <a:gd name="T25" fmla="*/ 75 h 98"/>
                <a:gd name="T26" fmla="*/ 9 w 140"/>
                <a:gd name="T27" fmla="*/ 69 h 98"/>
                <a:gd name="T28" fmla="*/ 20 w 140"/>
                <a:gd name="T29" fmla="*/ 2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8">
                  <a:moveTo>
                    <a:pt x="20" y="23"/>
                  </a:moveTo>
                  <a:cubicBezTo>
                    <a:pt x="20" y="23"/>
                    <a:pt x="51" y="59"/>
                    <a:pt x="62" y="56"/>
                  </a:cubicBezTo>
                  <a:cubicBezTo>
                    <a:pt x="64" y="56"/>
                    <a:pt x="65" y="55"/>
                    <a:pt x="67" y="53"/>
                  </a:cubicBezTo>
                  <a:cubicBezTo>
                    <a:pt x="67" y="53"/>
                    <a:pt x="88" y="16"/>
                    <a:pt x="90" y="12"/>
                  </a:cubicBezTo>
                  <a:cubicBezTo>
                    <a:pt x="93" y="6"/>
                    <a:pt x="97" y="0"/>
                    <a:pt x="101" y="2"/>
                  </a:cubicBezTo>
                  <a:cubicBezTo>
                    <a:pt x="101" y="2"/>
                    <a:pt x="115" y="4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3"/>
                    <a:pt x="106" y="24"/>
                    <a:pt x="106" y="25"/>
                  </a:cubicBezTo>
                  <a:cubicBezTo>
                    <a:pt x="105" y="25"/>
                    <a:pt x="105" y="26"/>
                    <a:pt x="105" y="26"/>
                  </a:cubicBezTo>
                  <a:cubicBezTo>
                    <a:pt x="102" y="33"/>
                    <a:pt x="100" y="38"/>
                    <a:pt x="98" y="42"/>
                  </a:cubicBezTo>
                  <a:cubicBezTo>
                    <a:pt x="101" y="40"/>
                    <a:pt x="118" y="22"/>
                    <a:pt x="124" y="23"/>
                  </a:cubicBezTo>
                  <a:cubicBezTo>
                    <a:pt x="124" y="23"/>
                    <a:pt x="140" y="24"/>
                    <a:pt x="134" y="33"/>
                  </a:cubicBezTo>
                  <a:cubicBezTo>
                    <a:pt x="129" y="42"/>
                    <a:pt x="95" y="75"/>
                    <a:pt x="95" y="75"/>
                  </a:cubicBezTo>
                  <a:cubicBezTo>
                    <a:pt x="95" y="75"/>
                    <a:pt x="19" y="98"/>
                    <a:pt x="9" y="69"/>
                  </a:cubicBezTo>
                  <a:cubicBezTo>
                    <a:pt x="0" y="40"/>
                    <a:pt x="20" y="23"/>
                    <a:pt x="20" y="23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: Shape 28"/>
            <p:cNvSpPr>
              <a:spLocks/>
            </p:cNvSpPr>
            <p:nvPr/>
          </p:nvSpPr>
          <p:spPr bwMode="auto">
            <a:xfrm>
              <a:off x="7214431" y="2880648"/>
              <a:ext cx="520169" cy="338715"/>
            </a:xfrm>
            <a:custGeom>
              <a:avLst/>
              <a:gdLst>
                <a:gd name="T0" fmla="*/ 244 w 288"/>
                <a:gd name="T1" fmla="*/ 139 h 187"/>
                <a:gd name="T2" fmla="*/ 286 w 288"/>
                <a:gd name="T3" fmla="*/ 127 h 187"/>
                <a:gd name="T4" fmla="*/ 270 w 288"/>
                <a:gd name="T5" fmla="*/ 112 h 187"/>
                <a:gd name="T6" fmla="*/ 163 w 288"/>
                <a:gd name="T7" fmla="*/ 121 h 187"/>
                <a:gd name="T8" fmla="*/ 143 w 288"/>
                <a:gd name="T9" fmla="*/ 71 h 187"/>
                <a:gd name="T10" fmla="*/ 162 w 288"/>
                <a:gd name="T11" fmla="*/ 4 h 187"/>
                <a:gd name="T12" fmla="*/ 145 w 288"/>
                <a:gd name="T13" fmla="*/ 14 h 187"/>
                <a:gd name="T14" fmla="*/ 77 w 288"/>
                <a:gd name="T15" fmla="*/ 86 h 187"/>
                <a:gd name="T16" fmla="*/ 55 w 288"/>
                <a:gd name="T17" fmla="*/ 83 h 187"/>
                <a:gd name="T18" fmla="*/ 0 w 288"/>
                <a:gd name="T19" fmla="*/ 143 h 187"/>
                <a:gd name="T20" fmla="*/ 74 w 288"/>
                <a:gd name="T21" fmla="*/ 183 h 187"/>
                <a:gd name="T22" fmla="*/ 244 w 288"/>
                <a:gd name="T23" fmla="*/ 13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187">
                  <a:moveTo>
                    <a:pt x="244" y="139"/>
                  </a:moveTo>
                  <a:cubicBezTo>
                    <a:pt x="286" y="127"/>
                    <a:pt x="286" y="127"/>
                    <a:pt x="286" y="127"/>
                  </a:cubicBezTo>
                  <a:cubicBezTo>
                    <a:pt x="286" y="127"/>
                    <a:pt x="288" y="111"/>
                    <a:pt x="270" y="112"/>
                  </a:cubicBezTo>
                  <a:cubicBezTo>
                    <a:pt x="251" y="114"/>
                    <a:pt x="172" y="127"/>
                    <a:pt x="163" y="121"/>
                  </a:cubicBezTo>
                  <a:cubicBezTo>
                    <a:pt x="154" y="116"/>
                    <a:pt x="133" y="89"/>
                    <a:pt x="143" y="71"/>
                  </a:cubicBezTo>
                  <a:cubicBezTo>
                    <a:pt x="154" y="52"/>
                    <a:pt x="183" y="21"/>
                    <a:pt x="162" y="4"/>
                  </a:cubicBezTo>
                  <a:cubicBezTo>
                    <a:pt x="162" y="4"/>
                    <a:pt x="154" y="0"/>
                    <a:pt x="145" y="14"/>
                  </a:cubicBezTo>
                  <a:cubicBezTo>
                    <a:pt x="136" y="29"/>
                    <a:pt x="90" y="85"/>
                    <a:pt x="77" y="86"/>
                  </a:cubicBezTo>
                  <a:cubicBezTo>
                    <a:pt x="64" y="87"/>
                    <a:pt x="55" y="83"/>
                    <a:pt x="55" y="8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40" y="187"/>
                    <a:pt x="74" y="183"/>
                  </a:cubicBezTo>
                  <a:cubicBezTo>
                    <a:pt x="107" y="179"/>
                    <a:pt x="244" y="139"/>
                    <a:pt x="244" y="139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: Shape 29"/>
            <p:cNvSpPr>
              <a:spLocks/>
            </p:cNvSpPr>
            <p:nvPr/>
          </p:nvSpPr>
          <p:spPr bwMode="auto">
            <a:xfrm>
              <a:off x="5944249" y="1753901"/>
              <a:ext cx="309336" cy="235027"/>
            </a:xfrm>
            <a:custGeom>
              <a:avLst/>
              <a:gdLst>
                <a:gd name="T0" fmla="*/ 0 w 179"/>
                <a:gd name="T1" fmla="*/ 0 h 136"/>
                <a:gd name="T2" fmla="*/ 0 w 179"/>
                <a:gd name="T3" fmla="*/ 79 h 136"/>
                <a:gd name="T4" fmla="*/ 87 w 179"/>
                <a:gd name="T5" fmla="*/ 136 h 136"/>
                <a:gd name="T6" fmla="*/ 179 w 179"/>
                <a:gd name="T7" fmla="*/ 79 h 136"/>
                <a:gd name="T8" fmla="*/ 179 w 179"/>
                <a:gd name="T9" fmla="*/ 0 h 136"/>
                <a:gd name="T10" fmla="*/ 0 w 179"/>
                <a:gd name="T1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136">
                  <a:moveTo>
                    <a:pt x="0" y="0"/>
                  </a:moveTo>
                  <a:lnTo>
                    <a:pt x="0" y="79"/>
                  </a:lnTo>
                  <a:lnTo>
                    <a:pt x="87" y="136"/>
                  </a:lnTo>
                  <a:lnTo>
                    <a:pt x="179" y="79"/>
                  </a:lnTo>
                  <a:lnTo>
                    <a:pt x="1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: Shape 30"/>
            <p:cNvSpPr>
              <a:spLocks/>
            </p:cNvSpPr>
            <p:nvPr/>
          </p:nvSpPr>
          <p:spPr bwMode="auto">
            <a:xfrm>
              <a:off x="5944249" y="1753901"/>
              <a:ext cx="309336" cy="235027"/>
            </a:xfrm>
            <a:custGeom>
              <a:avLst/>
              <a:gdLst>
                <a:gd name="T0" fmla="*/ 0 w 179"/>
                <a:gd name="T1" fmla="*/ 0 h 136"/>
                <a:gd name="T2" fmla="*/ 0 w 179"/>
                <a:gd name="T3" fmla="*/ 79 h 136"/>
                <a:gd name="T4" fmla="*/ 87 w 179"/>
                <a:gd name="T5" fmla="*/ 136 h 136"/>
                <a:gd name="T6" fmla="*/ 179 w 179"/>
                <a:gd name="T7" fmla="*/ 79 h 136"/>
                <a:gd name="T8" fmla="*/ 179 w 179"/>
                <a:gd name="T9" fmla="*/ 0 h 136"/>
                <a:gd name="T10" fmla="*/ 0 w 179"/>
                <a:gd name="T1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136">
                  <a:moveTo>
                    <a:pt x="0" y="0"/>
                  </a:moveTo>
                  <a:lnTo>
                    <a:pt x="0" y="79"/>
                  </a:lnTo>
                  <a:lnTo>
                    <a:pt x="87" y="136"/>
                  </a:lnTo>
                  <a:lnTo>
                    <a:pt x="179" y="79"/>
                  </a:lnTo>
                  <a:lnTo>
                    <a:pt x="17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: Shape 31"/>
            <p:cNvSpPr>
              <a:spLocks/>
            </p:cNvSpPr>
            <p:nvPr/>
          </p:nvSpPr>
          <p:spPr bwMode="auto">
            <a:xfrm>
              <a:off x="5944249" y="1753901"/>
              <a:ext cx="309336" cy="190095"/>
            </a:xfrm>
            <a:custGeom>
              <a:avLst/>
              <a:gdLst>
                <a:gd name="T0" fmla="*/ 0 w 179"/>
                <a:gd name="T1" fmla="*/ 0 h 110"/>
                <a:gd name="T2" fmla="*/ 0 w 179"/>
                <a:gd name="T3" fmla="*/ 79 h 110"/>
                <a:gd name="T4" fmla="*/ 49 w 179"/>
                <a:gd name="T5" fmla="*/ 110 h 110"/>
                <a:gd name="T6" fmla="*/ 179 w 179"/>
                <a:gd name="T7" fmla="*/ 30 h 110"/>
                <a:gd name="T8" fmla="*/ 179 w 179"/>
                <a:gd name="T9" fmla="*/ 0 h 110"/>
                <a:gd name="T10" fmla="*/ 0 w 179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110">
                  <a:moveTo>
                    <a:pt x="0" y="0"/>
                  </a:moveTo>
                  <a:lnTo>
                    <a:pt x="0" y="79"/>
                  </a:lnTo>
                  <a:lnTo>
                    <a:pt x="49" y="110"/>
                  </a:lnTo>
                  <a:lnTo>
                    <a:pt x="179" y="30"/>
                  </a:lnTo>
                  <a:lnTo>
                    <a:pt x="1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: Shape 32"/>
            <p:cNvSpPr>
              <a:spLocks/>
            </p:cNvSpPr>
            <p:nvPr/>
          </p:nvSpPr>
          <p:spPr bwMode="auto">
            <a:xfrm>
              <a:off x="5790444" y="1140413"/>
              <a:ext cx="616945" cy="729275"/>
            </a:xfrm>
            <a:custGeom>
              <a:avLst/>
              <a:gdLst>
                <a:gd name="T0" fmla="*/ 320 w 340"/>
                <a:gd name="T1" fmla="*/ 172 h 403"/>
                <a:gd name="T2" fmla="*/ 303 w 340"/>
                <a:gd name="T3" fmla="*/ 174 h 403"/>
                <a:gd name="T4" fmla="*/ 170 w 340"/>
                <a:gd name="T5" fmla="*/ 0 h 403"/>
                <a:gd name="T6" fmla="*/ 37 w 340"/>
                <a:gd name="T7" fmla="*/ 174 h 403"/>
                <a:gd name="T8" fmla="*/ 20 w 340"/>
                <a:gd name="T9" fmla="*/ 172 h 403"/>
                <a:gd name="T10" fmla="*/ 49 w 340"/>
                <a:gd name="T11" fmla="*/ 266 h 403"/>
                <a:gd name="T12" fmla="*/ 93 w 340"/>
                <a:gd name="T13" fmla="*/ 359 h 403"/>
                <a:gd name="T14" fmla="*/ 170 w 340"/>
                <a:gd name="T15" fmla="*/ 403 h 403"/>
                <a:gd name="T16" fmla="*/ 249 w 340"/>
                <a:gd name="T17" fmla="*/ 353 h 403"/>
                <a:gd name="T18" fmla="*/ 291 w 340"/>
                <a:gd name="T19" fmla="*/ 266 h 403"/>
                <a:gd name="T20" fmla="*/ 320 w 340"/>
                <a:gd name="T21" fmla="*/ 17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0" h="403">
                  <a:moveTo>
                    <a:pt x="320" y="172"/>
                  </a:moveTo>
                  <a:cubicBezTo>
                    <a:pt x="320" y="172"/>
                    <a:pt x="309" y="158"/>
                    <a:pt x="303" y="174"/>
                  </a:cubicBezTo>
                  <a:cubicBezTo>
                    <a:pt x="303" y="174"/>
                    <a:pt x="340" y="0"/>
                    <a:pt x="170" y="0"/>
                  </a:cubicBezTo>
                  <a:cubicBezTo>
                    <a:pt x="0" y="0"/>
                    <a:pt x="37" y="174"/>
                    <a:pt x="37" y="174"/>
                  </a:cubicBezTo>
                  <a:cubicBezTo>
                    <a:pt x="31" y="158"/>
                    <a:pt x="20" y="172"/>
                    <a:pt x="20" y="172"/>
                  </a:cubicBezTo>
                  <a:cubicBezTo>
                    <a:pt x="10" y="259"/>
                    <a:pt x="49" y="266"/>
                    <a:pt x="49" y="266"/>
                  </a:cubicBezTo>
                  <a:cubicBezTo>
                    <a:pt x="49" y="266"/>
                    <a:pt x="49" y="314"/>
                    <a:pt x="93" y="359"/>
                  </a:cubicBezTo>
                  <a:cubicBezTo>
                    <a:pt x="137" y="403"/>
                    <a:pt x="170" y="403"/>
                    <a:pt x="170" y="403"/>
                  </a:cubicBezTo>
                  <a:cubicBezTo>
                    <a:pt x="170" y="403"/>
                    <a:pt x="205" y="397"/>
                    <a:pt x="249" y="353"/>
                  </a:cubicBezTo>
                  <a:cubicBezTo>
                    <a:pt x="293" y="309"/>
                    <a:pt x="291" y="266"/>
                    <a:pt x="291" y="266"/>
                  </a:cubicBezTo>
                  <a:cubicBezTo>
                    <a:pt x="291" y="266"/>
                    <a:pt x="330" y="259"/>
                    <a:pt x="320" y="17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: Shape 33"/>
            <p:cNvSpPr>
              <a:spLocks/>
            </p:cNvSpPr>
            <p:nvPr/>
          </p:nvSpPr>
          <p:spPr bwMode="auto">
            <a:xfrm>
              <a:off x="4613582" y="2398498"/>
              <a:ext cx="509801" cy="260950"/>
            </a:xfrm>
            <a:custGeom>
              <a:avLst/>
              <a:gdLst>
                <a:gd name="T0" fmla="*/ 110 w 282"/>
                <a:gd name="T1" fmla="*/ 1 h 144"/>
                <a:gd name="T2" fmla="*/ 179 w 282"/>
                <a:gd name="T3" fmla="*/ 21 h 144"/>
                <a:gd name="T4" fmla="*/ 239 w 282"/>
                <a:gd name="T5" fmla="*/ 46 h 144"/>
                <a:gd name="T6" fmla="*/ 256 w 282"/>
                <a:gd name="T7" fmla="*/ 68 h 144"/>
                <a:gd name="T8" fmla="*/ 282 w 282"/>
                <a:gd name="T9" fmla="*/ 88 h 144"/>
                <a:gd name="T10" fmla="*/ 223 w 282"/>
                <a:gd name="T11" fmla="*/ 144 h 144"/>
                <a:gd name="T12" fmla="*/ 196 w 282"/>
                <a:gd name="T13" fmla="*/ 129 h 144"/>
                <a:gd name="T14" fmla="*/ 83 w 282"/>
                <a:gd name="T15" fmla="*/ 102 h 144"/>
                <a:gd name="T16" fmla="*/ 1 w 282"/>
                <a:gd name="T17" fmla="*/ 10 h 144"/>
                <a:gd name="T18" fmla="*/ 4 w 282"/>
                <a:gd name="T19" fmla="*/ 1 h 144"/>
                <a:gd name="T20" fmla="*/ 34 w 282"/>
                <a:gd name="T21" fmla="*/ 16 h 144"/>
                <a:gd name="T22" fmla="*/ 80 w 282"/>
                <a:gd name="T23" fmla="*/ 62 h 144"/>
                <a:gd name="T24" fmla="*/ 35 w 282"/>
                <a:gd name="T25" fmla="*/ 10 h 144"/>
                <a:gd name="T26" fmla="*/ 35 w 282"/>
                <a:gd name="T27" fmla="*/ 1 h 144"/>
                <a:gd name="T28" fmla="*/ 66 w 282"/>
                <a:gd name="T29" fmla="*/ 15 h 144"/>
                <a:gd name="T30" fmla="*/ 146 w 282"/>
                <a:gd name="T31" fmla="*/ 67 h 144"/>
                <a:gd name="T32" fmla="*/ 162 w 282"/>
                <a:gd name="T33" fmla="*/ 45 h 144"/>
                <a:gd name="T34" fmla="*/ 127 w 282"/>
                <a:gd name="T35" fmla="*/ 36 h 144"/>
                <a:gd name="T36" fmla="*/ 110 w 282"/>
                <a:gd name="T37" fmla="*/ 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2" h="144">
                  <a:moveTo>
                    <a:pt x="110" y="1"/>
                  </a:moveTo>
                  <a:cubicBezTo>
                    <a:pt x="110" y="1"/>
                    <a:pt x="165" y="19"/>
                    <a:pt x="179" y="21"/>
                  </a:cubicBezTo>
                  <a:cubicBezTo>
                    <a:pt x="193" y="23"/>
                    <a:pt x="223" y="27"/>
                    <a:pt x="239" y="46"/>
                  </a:cubicBezTo>
                  <a:cubicBezTo>
                    <a:pt x="256" y="64"/>
                    <a:pt x="250" y="63"/>
                    <a:pt x="256" y="68"/>
                  </a:cubicBezTo>
                  <a:cubicBezTo>
                    <a:pt x="262" y="72"/>
                    <a:pt x="282" y="88"/>
                    <a:pt x="282" y="88"/>
                  </a:cubicBezTo>
                  <a:cubicBezTo>
                    <a:pt x="223" y="144"/>
                    <a:pt x="223" y="144"/>
                    <a:pt x="223" y="144"/>
                  </a:cubicBezTo>
                  <a:cubicBezTo>
                    <a:pt x="223" y="144"/>
                    <a:pt x="203" y="131"/>
                    <a:pt x="196" y="129"/>
                  </a:cubicBezTo>
                  <a:cubicBezTo>
                    <a:pt x="189" y="127"/>
                    <a:pt x="91" y="108"/>
                    <a:pt x="83" y="102"/>
                  </a:cubicBezTo>
                  <a:cubicBezTo>
                    <a:pt x="75" y="97"/>
                    <a:pt x="2" y="13"/>
                    <a:pt x="1" y="10"/>
                  </a:cubicBezTo>
                  <a:cubicBezTo>
                    <a:pt x="0" y="7"/>
                    <a:pt x="1" y="2"/>
                    <a:pt x="4" y="1"/>
                  </a:cubicBezTo>
                  <a:cubicBezTo>
                    <a:pt x="7" y="1"/>
                    <a:pt x="20" y="0"/>
                    <a:pt x="34" y="16"/>
                  </a:cubicBezTo>
                  <a:cubicBezTo>
                    <a:pt x="47" y="32"/>
                    <a:pt x="80" y="62"/>
                    <a:pt x="80" y="62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4" y="1"/>
                    <a:pt x="35" y="1"/>
                  </a:cubicBezTo>
                  <a:cubicBezTo>
                    <a:pt x="37" y="1"/>
                    <a:pt x="51" y="0"/>
                    <a:pt x="66" y="15"/>
                  </a:cubicBezTo>
                  <a:cubicBezTo>
                    <a:pt x="82" y="30"/>
                    <a:pt x="113" y="70"/>
                    <a:pt x="146" y="67"/>
                  </a:cubicBezTo>
                  <a:cubicBezTo>
                    <a:pt x="179" y="63"/>
                    <a:pt x="162" y="45"/>
                    <a:pt x="162" y="45"/>
                  </a:cubicBezTo>
                  <a:cubicBezTo>
                    <a:pt x="162" y="45"/>
                    <a:pt x="134" y="36"/>
                    <a:pt x="127" y="36"/>
                  </a:cubicBezTo>
                  <a:cubicBezTo>
                    <a:pt x="120" y="36"/>
                    <a:pt x="101" y="20"/>
                    <a:pt x="110" y="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: Shape 34"/>
            <p:cNvSpPr>
              <a:spLocks/>
            </p:cNvSpPr>
            <p:nvPr/>
          </p:nvSpPr>
          <p:spPr bwMode="auto">
            <a:xfrm>
              <a:off x="4786396" y="1529243"/>
              <a:ext cx="153804" cy="255765"/>
            </a:xfrm>
            <a:custGeom>
              <a:avLst/>
              <a:gdLst>
                <a:gd name="T0" fmla="*/ 85 w 85"/>
                <a:gd name="T1" fmla="*/ 101 h 141"/>
                <a:gd name="T2" fmla="*/ 34 w 85"/>
                <a:gd name="T3" fmla="*/ 82 h 141"/>
                <a:gd name="T4" fmla="*/ 34 w 85"/>
                <a:gd name="T5" fmla="*/ 77 h 141"/>
                <a:gd name="T6" fmla="*/ 56 w 85"/>
                <a:gd name="T7" fmla="*/ 35 h 141"/>
                <a:gd name="T8" fmla="*/ 58 w 85"/>
                <a:gd name="T9" fmla="*/ 20 h 141"/>
                <a:gd name="T10" fmla="*/ 38 w 85"/>
                <a:gd name="T11" fmla="*/ 27 h 141"/>
                <a:gd name="T12" fmla="*/ 38 w 85"/>
                <a:gd name="T13" fmla="*/ 27 h 141"/>
                <a:gd name="T14" fmla="*/ 37 w 85"/>
                <a:gd name="T15" fmla="*/ 29 h 141"/>
                <a:gd name="T16" fmla="*/ 36 w 85"/>
                <a:gd name="T17" fmla="*/ 30 h 141"/>
                <a:gd name="T18" fmla="*/ 26 w 85"/>
                <a:gd name="T19" fmla="*/ 45 h 141"/>
                <a:gd name="T20" fmla="*/ 28 w 85"/>
                <a:gd name="T21" fmla="*/ 13 h 141"/>
                <a:gd name="T22" fmla="*/ 14 w 85"/>
                <a:gd name="T23" fmla="*/ 9 h 141"/>
                <a:gd name="T24" fmla="*/ 0 w 85"/>
                <a:gd name="T25" fmla="*/ 65 h 141"/>
                <a:gd name="T26" fmla="*/ 52 w 85"/>
                <a:gd name="T27" fmla="*/ 134 h 141"/>
                <a:gd name="T28" fmla="*/ 85 w 85"/>
                <a:gd name="T29" fmla="*/ 10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41">
                  <a:moveTo>
                    <a:pt x="85" y="101"/>
                  </a:moveTo>
                  <a:cubicBezTo>
                    <a:pt x="85" y="101"/>
                    <a:pt x="38" y="93"/>
                    <a:pt x="34" y="82"/>
                  </a:cubicBezTo>
                  <a:cubicBezTo>
                    <a:pt x="34" y="81"/>
                    <a:pt x="33" y="79"/>
                    <a:pt x="34" y="77"/>
                  </a:cubicBezTo>
                  <a:cubicBezTo>
                    <a:pt x="34" y="77"/>
                    <a:pt x="53" y="39"/>
                    <a:pt x="56" y="35"/>
                  </a:cubicBezTo>
                  <a:cubicBezTo>
                    <a:pt x="60" y="30"/>
                    <a:pt x="62" y="23"/>
                    <a:pt x="58" y="20"/>
                  </a:cubicBezTo>
                  <a:cubicBezTo>
                    <a:pt x="58" y="20"/>
                    <a:pt x="50" y="10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7" y="28"/>
                    <a:pt x="37" y="29"/>
                  </a:cubicBezTo>
                  <a:cubicBezTo>
                    <a:pt x="37" y="29"/>
                    <a:pt x="36" y="30"/>
                    <a:pt x="36" y="30"/>
                  </a:cubicBezTo>
                  <a:cubicBezTo>
                    <a:pt x="32" y="36"/>
                    <a:pt x="29" y="41"/>
                    <a:pt x="26" y="45"/>
                  </a:cubicBezTo>
                  <a:cubicBezTo>
                    <a:pt x="27" y="41"/>
                    <a:pt x="32" y="17"/>
                    <a:pt x="28" y="13"/>
                  </a:cubicBezTo>
                  <a:cubicBezTo>
                    <a:pt x="28" y="13"/>
                    <a:pt x="19" y="0"/>
                    <a:pt x="14" y="9"/>
                  </a:cubicBezTo>
                  <a:cubicBezTo>
                    <a:pt x="10" y="19"/>
                    <a:pt x="0" y="65"/>
                    <a:pt x="0" y="65"/>
                  </a:cubicBezTo>
                  <a:cubicBezTo>
                    <a:pt x="0" y="65"/>
                    <a:pt x="22" y="141"/>
                    <a:pt x="52" y="134"/>
                  </a:cubicBezTo>
                  <a:cubicBezTo>
                    <a:pt x="81" y="126"/>
                    <a:pt x="85" y="101"/>
                    <a:pt x="85" y="101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: Shape 35"/>
            <p:cNvSpPr>
              <a:spLocks/>
            </p:cNvSpPr>
            <p:nvPr/>
          </p:nvSpPr>
          <p:spPr bwMode="auto">
            <a:xfrm>
              <a:off x="4708629" y="1511962"/>
              <a:ext cx="323161" cy="470054"/>
            </a:xfrm>
            <a:custGeom>
              <a:avLst/>
              <a:gdLst>
                <a:gd name="T0" fmla="*/ 12 w 178"/>
                <a:gd name="T1" fmla="*/ 52 h 260"/>
                <a:gd name="T2" fmla="*/ 0 w 178"/>
                <a:gd name="T3" fmla="*/ 11 h 260"/>
                <a:gd name="T4" fmla="*/ 21 w 178"/>
                <a:gd name="T5" fmla="*/ 16 h 260"/>
                <a:gd name="T6" fmla="*/ 71 w 178"/>
                <a:gd name="T7" fmla="*/ 111 h 260"/>
                <a:gd name="T8" fmla="*/ 124 w 178"/>
                <a:gd name="T9" fmla="*/ 100 h 260"/>
                <a:gd name="T10" fmla="*/ 170 w 178"/>
                <a:gd name="T11" fmla="*/ 48 h 260"/>
                <a:gd name="T12" fmla="*/ 171 w 178"/>
                <a:gd name="T13" fmla="*/ 68 h 260"/>
                <a:gd name="T14" fmla="*/ 147 w 178"/>
                <a:gd name="T15" fmla="*/ 164 h 260"/>
                <a:gd name="T16" fmla="*/ 161 w 178"/>
                <a:gd name="T17" fmla="*/ 181 h 260"/>
                <a:gd name="T18" fmla="*/ 141 w 178"/>
                <a:gd name="T19" fmla="*/ 260 h 260"/>
                <a:gd name="T20" fmla="*/ 67 w 178"/>
                <a:gd name="T21" fmla="*/ 220 h 260"/>
                <a:gd name="T22" fmla="*/ 12 w 178"/>
                <a:gd name="T23" fmla="*/ 5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260">
                  <a:moveTo>
                    <a:pt x="12" y="5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2" y="0"/>
                    <a:pt x="21" y="16"/>
                  </a:cubicBezTo>
                  <a:cubicBezTo>
                    <a:pt x="30" y="32"/>
                    <a:pt x="62" y="107"/>
                    <a:pt x="71" y="111"/>
                  </a:cubicBezTo>
                  <a:cubicBezTo>
                    <a:pt x="81" y="116"/>
                    <a:pt x="114" y="119"/>
                    <a:pt x="124" y="100"/>
                  </a:cubicBezTo>
                  <a:cubicBezTo>
                    <a:pt x="134" y="81"/>
                    <a:pt x="145" y="40"/>
                    <a:pt x="170" y="48"/>
                  </a:cubicBezTo>
                  <a:cubicBezTo>
                    <a:pt x="170" y="48"/>
                    <a:pt x="178" y="53"/>
                    <a:pt x="171" y="68"/>
                  </a:cubicBezTo>
                  <a:cubicBezTo>
                    <a:pt x="163" y="83"/>
                    <a:pt x="141" y="153"/>
                    <a:pt x="147" y="164"/>
                  </a:cubicBezTo>
                  <a:cubicBezTo>
                    <a:pt x="153" y="175"/>
                    <a:pt x="161" y="181"/>
                    <a:pt x="161" y="181"/>
                  </a:cubicBezTo>
                  <a:cubicBezTo>
                    <a:pt x="141" y="260"/>
                    <a:pt x="141" y="260"/>
                    <a:pt x="141" y="260"/>
                  </a:cubicBezTo>
                  <a:cubicBezTo>
                    <a:pt x="141" y="260"/>
                    <a:pt x="82" y="250"/>
                    <a:pt x="67" y="220"/>
                  </a:cubicBezTo>
                  <a:cubicBezTo>
                    <a:pt x="52" y="189"/>
                    <a:pt x="12" y="52"/>
                    <a:pt x="12" y="5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: Shape 36"/>
            <p:cNvSpPr>
              <a:spLocks/>
            </p:cNvSpPr>
            <p:nvPr/>
          </p:nvSpPr>
          <p:spPr bwMode="auto">
            <a:xfrm>
              <a:off x="7257635" y="1529243"/>
              <a:ext cx="153804" cy="255765"/>
            </a:xfrm>
            <a:custGeom>
              <a:avLst/>
              <a:gdLst>
                <a:gd name="T0" fmla="*/ 0 w 85"/>
                <a:gd name="T1" fmla="*/ 101 h 141"/>
                <a:gd name="T2" fmla="*/ 51 w 85"/>
                <a:gd name="T3" fmla="*/ 82 h 141"/>
                <a:gd name="T4" fmla="*/ 51 w 85"/>
                <a:gd name="T5" fmla="*/ 77 h 141"/>
                <a:gd name="T6" fmla="*/ 29 w 85"/>
                <a:gd name="T7" fmla="*/ 35 h 141"/>
                <a:gd name="T8" fmla="*/ 27 w 85"/>
                <a:gd name="T9" fmla="*/ 20 h 141"/>
                <a:gd name="T10" fmla="*/ 47 w 85"/>
                <a:gd name="T11" fmla="*/ 27 h 141"/>
                <a:gd name="T12" fmla="*/ 47 w 85"/>
                <a:gd name="T13" fmla="*/ 27 h 141"/>
                <a:gd name="T14" fmla="*/ 48 w 85"/>
                <a:gd name="T15" fmla="*/ 29 h 141"/>
                <a:gd name="T16" fmla="*/ 49 w 85"/>
                <a:gd name="T17" fmla="*/ 30 h 141"/>
                <a:gd name="T18" fmla="*/ 59 w 85"/>
                <a:gd name="T19" fmla="*/ 45 h 141"/>
                <a:gd name="T20" fmla="*/ 57 w 85"/>
                <a:gd name="T21" fmla="*/ 13 h 141"/>
                <a:gd name="T22" fmla="*/ 71 w 85"/>
                <a:gd name="T23" fmla="*/ 9 h 141"/>
                <a:gd name="T24" fmla="*/ 85 w 85"/>
                <a:gd name="T25" fmla="*/ 65 h 141"/>
                <a:gd name="T26" fmla="*/ 33 w 85"/>
                <a:gd name="T27" fmla="*/ 134 h 141"/>
                <a:gd name="T28" fmla="*/ 0 w 85"/>
                <a:gd name="T29" fmla="*/ 10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41">
                  <a:moveTo>
                    <a:pt x="0" y="101"/>
                  </a:moveTo>
                  <a:cubicBezTo>
                    <a:pt x="0" y="101"/>
                    <a:pt x="47" y="93"/>
                    <a:pt x="51" y="82"/>
                  </a:cubicBezTo>
                  <a:cubicBezTo>
                    <a:pt x="51" y="81"/>
                    <a:pt x="52" y="79"/>
                    <a:pt x="51" y="77"/>
                  </a:cubicBezTo>
                  <a:cubicBezTo>
                    <a:pt x="51" y="77"/>
                    <a:pt x="32" y="39"/>
                    <a:pt x="29" y="35"/>
                  </a:cubicBezTo>
                  <a:cubicBezTo>
                    <a:pt x="25" y="30"/>
                    <a:pt x="23" y="23"/>
                    <a:pt x="27" y="20"/>
                  </a:cubicBezTo>
                  <a:cubicBezTo>
                    <a:pt x="27" y="20"/>
                    <a:pt x="36" y="10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9"/>
                  </a:cubicBezTo>
                  <a:cubicBezTo>
                    <a:pt x="48" y="29"/>
                    <a:pt x="49" y="30"/>
                    <a:pt x="49" y="30"/>
                  </a:cubicBezTo>
                  <a:cubicBezTo>
                    <a:pt x="53" y="36"/>
                    <a:pt x="56" y="41"/>
                    <a:pt x="59" y="45"/>
                  </a:cubicBezTo>
                  <a:cubicBezTo>
                    <a:pt x="58" y="41"/>
                    <a:pt x="53" y="17"/>
                    <a:pt x="57" y="13"/>
                  </a:cubicBezTo>
                  <a:cubicBezTo>
                    <a:pt x="57" y="13"/>
                    <a:pt x="66" y="0"/>
                    <a:pt x="71" y="9"/>
                  </a:cubicBezTo>
                  <a:cubicBezTo>
                    <a:pt x="75" y="19"/>
                    <a:pt x="85" y="65"/>
                    <a:pt x="85" y="65"/>
                  </a:cubicBezTo>
                  <a:cubicBezTo>
                    <a:pt x="85" y="65"/>
                    <a:pt x="63" y="141"/>
                    <a:pt x="33" y="134"/>
                  </a:cubicBezTo>
                  <a:cubicBezTo>
                    <a:pt x="4" y="126"/>
                    <a:pt x="0" y="101"/>
                    <a:pt x="0" y="101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: Shape 37"/>
            <p:cNvSpPr>
              <a:spLocks/>
            </p:cNvSpPr>
            <p:nvPr/>
          </p:nvSpPr>
          <p:spPr bwMode="auto">
            <a:xfrm>
              <a:off x="7167771" y="1511962"/>
              <a:ext cx="321434" cy="470054"/>
            </a:xfrm>
            <a:custGeom>
              <a:avLst/>
              <a:gdLst>
                <a:gd name="T0" fmla="*/ 166 w 178"/>
                <a:gd name="T1" fmla="*/ 52 h 260"/>
                <a:gd name="T2" fmla="*/ 178 w 178"/>
                <a:gd name="T3" fmla="*/ 11 h 260"/>
                <a:gd name="T4" fmla="*/ 157 w 178"/>
                <a:gd name="T5" fmla="*/ 16 h 260"/>
                <a:gd name="T6" fmla="*/ 107 w 178"/>
                <a:gd name="T7" fmla="*/ 111 h 260"/>
                <a:gd name="T8" fmla="*/ 54 w 178"/>
                <a:gd name="T9" fmla="*/ 100 h 260"/>
                <a:gd name="T10" fmla="*/ 8 w 178"/>
                <a:gd name="T11" fmla="*/ 48 h 260"/>
                <a:gd name="T12" fmla="*/ 7 w 178"/>
                <a:gd name="T13" fmla="*/ 68 h 260"/>
                <a:gd name="T14" fmla="*/ 31 w 178"/>
                <a:gd name="T15" fmla="*/ 164 h 260"/>
                <a:gd name="T16" fmla="*/ 17 w 178"/>
                <a:gd name="T17" fmla="*/ 181 h 260"/>
                <a:gd name="T18" fmla="*/ 37 w 178"/>
                <a:gd name="T19" fmla="*/ 260 h 260"/>
                <a:gd name="T20" fmla="*/ 111 w 178"/>
                <a:gd name="T21" fmla="*/ 220 h 260"/>
                <a:gd name="T22" fmla="*/ 166 w 178"/>
                <a:gd name="T23" fmla="*/ 5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260">
                  <a:moveTo>
                    <a:pt x="166" y="52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66" y="0"/>
                    <a:pt x="157" y="16"/>
                  </a:cubicBezTo>
                  <a:cubicBezTo>
                    <a:pt x="149" y="32"/>
                    <a:pt x="116" y="107"/>
                    <a:pt x="107" y="111"/>
                  </a:cubicBezTo>
                  <a:cubicBezTo>
                    <a:pt x="97" y="116"/>
                    <a:pt x="64" y="119"/>
                    <a:pt x="54" y="100"/>
                  </a:cubicBezTo>
                  <a:cubicBezTo>
                    <a:pt x="44" y="81"/>
                    <a:pt x="33" y="40"/>
                    <a:pt x="8" y="48"/>
                  </a:cubicBezTo>
                  <a:cubicBezTo>
                    <a:pt x="8" y="48"/>
                    <a:pt x="0" y="53"/>
                    <a:pt x="7" y="68"/>
                  </a:cubicBezTo>
                  <a:cubicBezTo>
                    <a:pt x="15" y="83"/>
                    <a:pt x="37" y="153"/>
                    <a:pt x="31" y="164"/>
                  </a:cubicBezTo>
                  <a:cubicBezTo>
                    <a:pt x="25" y="175"/>
                    <a:pt x="17" y="181"/>
                    <a:pt x="17" y="181"/>
                  </a:cubicBezTo>
                  <a:cubicBezTo>
                    <a:pt x="37" y="260"/>
                    <a:pt x="37" y="260"/>
                    <a:pt x="37" y="260"/>
                  </a:cubicBezTo>
                  <a:cubicBezTo>
                    <a:pt x="37" y="260"/>
                    <a:pt x="96" y="250"/>
                    <a:pt x="111" y="220"/>
                  </a:cubicBezTo>
                  <a:cubicBezTo>
                    <a:pt x="126" y="189"/>
                    <a:pt x="166" y="52"/>
                    <a:pt x="166" y="5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: Shape 38"/>
            <p:cNvSpPr>
              <a:spLocks/>
            </p:cNvSpPr>
            <p:nvPr/>
          </p:nvSpPr>
          <p:spPr bwMode="auto">
            <a:xfrm>
              <a:off x="7167771" y="1836852"/>
              <a:ext cx="179726" cy="131339"/>
            </a:xfrm>
            <a:custGeom>
              <a:avLst/>
              <a:gdLst>
                <a:gd name="T0" fmla="*/ 0 w 104"/>
                <a:gd name="T1" fmla="*/ 17 h 76"/>
                <a:gd name="T2" fmla="*/ 17 w 104"/>
                <a:gd name="T3" fmla="*/ 0 h 76"/>
                <a:gd name="T4" fmla="*/ 104 w 104"/>
                <a:gd name="T5" fmla="*/ 56 h 76"/>
                <a:gd name="T6" fmla="*/ 81 w 104"/>
                <a:gd name="T7" fmla="*/ 76 h 76"/>
                <a:gd name="T8" fmla="*/ 0 w 104"/>
                <a:gd name="T9" fmla="*/ 1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76">
                  <a:moveTo>
                    <a:pt x="0" y="17"/>
                  </a:moveTo>
                  <a:lnTo>
                    <a:pt x="17" y="0"/>
                  </a:lnTo>
                  <a:lnTo>
                    <a:pt x="104" y="56"/>
                  </a:lnTo>
                  <a:lnTo>
                    <a:pt x="81" y="76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: Shape 39"/>
            <p:cNvSpPr>
              <a:spLocks/>
            </p:cNvSpPr>
            <p:nvPr/>
          </p:nvSpPr>
          <p:spPr bwMode="auto">
            <a:xfrm>
              <a:off x="4850336" y="1836852"/>
              <a:ext cx="181454" cy="131339"/>
            </a:xfrm>
            <a:custGeom>
              <a:avLst/>
              <a:gdLst>
                <a:gd name="T0" fmla="*/ 105 w 105"/>
                <a:gd name="T1" fmla="*/ 17 h 76"/>
                <a:gd name="T2" fmla="*/ 87 w 105"/>
                <a:gd name="T3" fmla="*/ 0 h 76"/>
                <a:gd name="T4" fmla="*/ 0 w 105"/>
                <a:gd name="T5" fmla="*/ 56 h 76"/>
                <a:gd name="T6" fmla="*/ 23 w 105"/>
                <a:gd name="T7" fmla="*/ 76 h 76"/>
                <a:gd name="T8" fmla="*/ 105 w 105"/>
                <a:gd name="T9" fmla="*/ 1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76">
                  <a:moveTo>
                    <a:pt x="105" y="17"/>
                  </a:moveTo>
                  <a:lnTo>
                    <a:pt x="87" y="0"/>
                  </a:lnTo>
                  <a:lnTo>
                    <a:pt x="0" y="56"/>
                  </a:lnTo>
                  <a:lnTo>
                    <a:pt x="23" y="76"/>
                  </a:lnTo>
                  <a:lnTo>
                    <a:pt x="105" y="17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: Shape 40"/>
            <p:cNvSpPr>
              <a:spLocks/>
            </p:cNvSpPr>
            <p:nvPr/>
          </p:nvSpPr>
          <p:spPr bwMode="auto">
            <a:xfrm>
              <a:off x="4853792" y="1848950"/>
              <a:ext cx="1100824" cy="489064"/>
            </a:xfrm>
            <a:custGeom>
              <a:avLst/>
              <a:gdLst>
                <a:gd name="T0" fmla="*/ 608 w 608"/>
                <a:gd name="T1" fmla="*/ 234 h 270"/>
                <a:gd name="T2" fmla="*/ 482 w 608"/>
                <a:gd name="T3" fmla="*/ 79 h 270"/>
                <a:gd name="T4" fmla="*/ 255 w 608"/>
                <a:gd name="T5" fmla="*/ 123 h 270"/>
                <a:gd name="T6" fmla="*/ 97 w 608"/>
                <a:gd name="T7" fmla="*/ 0 h 270"/>
                <a:gd name="T8" fmla="*/ 0 w 608"/>
                <a:gd name="T9" fmla="*/ 62 h 270"/>
                <a:gd name="T10" fmla="*/ 259 w 608"/>
                <a:gd name="T11" fmla="*/ 268 h 270"/>
                <a:gd name="T12" fmla="*/ 261 w 608"/>
                <a:gd name="T13" fmla="*/ 268 h 270"/>
                <a:gd name="T14" fmla="*/ 608 w 608"/>
                <a:gd name="T15" fmla="*/ 23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270">
                  <a:moveTo>
                    <a:pt x="608" y="234"/>
                  </a:moveTo>
                  <a:cubicBezTo>
                    <a:pt x="482" y="79"/>
                    <a:pt x="482" y="79"/>
                    <a:pt x="482" y="79"/>
                  </a:cubicBezTo>
                  <a:cubicBezTo>
                    <a:pt x="255" y="123"/>
                    <a:pt x="255" y="123"/>
                    <a:pt x="255" y="12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220" y="270"/>
                    <a:pt x="259" y="268"/>
                  </a:cubicBezTo>
                  <a:cubicBezTo>
                    <a:pt x="260" y="268"/>
                    <a:pt x="261" y="268"/>
                    <a:pt x="261" y="268"/>
                  </a:cubicBezTo>
                  <a:lnTo>
                    <a:pt x="608" y="23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: Shape 41"/>
            <p:cNvSpPr>
              <a:spLocks/>
            </p:cNvSpPr>
            <p:nvPr/>
          </p:nvSpPr>
          <p:spPr bwMode="auto">
            <a:xfrm>
              <a:off x="6243216" y="1848950"/>
              <a:ext cx="1100824" cy="489064"/>
            </a:xfrm>
            <a:custGeom>
              <a:avLst/>
              <a:gdLst>
                <a:gd name="T0" fmla="*/ 0 w 608"/>
                <a:gd name="T1" fmla="*/ 234 h 270"/>
                <a:gd name="T2" fmla="*/ 126 w 608"/>
                <a:gd name="T3" fmla="*/ 79 h 270"/>
                <a:gd name="T4" fmla="*/ 353 w 608"/>
                <a:gd name="T5" fmla="*/ 123 h 270"/>
                <a:gd name="T6" fmla="*/ 511 w 608"/>
                <a:gd name="T7" fmla="*/ 0 h 270"/>
                <a:gd name="T8" fmla="*/ 608 w 608"/>
                <a:gd name="T9" fmla="*/ 62 h 270"/>
                <a:gd name="T10" fmla="*/ 349 w 608"/>
                <a:gd name="T11" fmla="*/ 268 h 270"/>
                <a:gd name="T12" fmla="*/ 347 w 608"/>
                <a:gd name="T13" fmla="*/ 268 h 270"/>
                <a:gd name="T14" fmla="*/ 0 w 608"/>
                <a:gd name="T15" fmla="*/ 23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270">
                  <a:moveTo>
                    <a:pt x="0" y="234"/>
                  </a:moveTo>
                  <a:cubicBezTo>
                    <a:pt x="126" y="79"/>
                    <a:pt x="126" y="79"/>
                    <a:pt x="126" y="79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608" y="62"/>
                    <a:pt x="608" y="62"/>
                    <a:pt x="608" y="62"/>
                  </a:cubicBezTo>
                  <a:cubicBezTo>
                    <a:pt x="608" y="62"/>
                    <a:pt x="388" y="270"/>
                    <a:pt x="349" y="268"/>
                  </a:cubicBezTo>
                  <a:cubicBezTo>
                    <a:pt x="348" y="268"/>
                    <a:pt x="347" y="268"/>
                    <a:pt x="347" y="268"/>
                  </a:cubicBezTo>
                  <a:lnTo>
                    <a:pt x="0" y="23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: Shape 42"/>
            <p:cNvSpPr>
              <a:spLocks/>
            </p:cNvSpPr>
            <p:nvPr/>
          </p:nvSpPr>
          <p:spPr bwMode="auto">
            <a:xfrm>
              <a:off x="4525446" y="2972240"/>
              <a:ext cx="254036" cy="176270"/>
            </a:xfrm>
            <a:custGeom>
              <a:avLst/>
              <a:gdLst>
                <a:gd name="T0" fmla="*/ 120 w 140"/>
                <a:gd name="T1" fmla="*/ 23 h 98"/>
                <a:gd name="T2" fmla="*/ 78 w 140"/>
                <a:gd name="T3" fmla="*/ 56 h 98"/>
                <a:gd name="T4" fmla="*/ 73 w 140"/>
                <a:gd name="T5" fmla="*/ 53 h 98"/>
                <a:gd name="T6" fmla="*/ 50 w 140"/>
                <a:gd name="T7" fmla="*/ 12 h 98"/>
                <a:gd name="T8" fmla="*/ 39 w 140"/>
                <a:gd name="T9" fmla="*/ 2 h 98"/>
                <a:gd name="T10" fmla="*/ 33 w 140"/>
                <a:gd name="T11" fmla="*/ 22 h 98"/>
                <a:gd name="T12" fmla="*/ 33 w 140"/>
                <a:gd name="T13" fmla="*/ 22 h 98"/>
                <a:gd name="T14" fmla="*/ 34 w 140"/>
                <a:gd name="T15" fmla="*/ 25 h 98"/>
                <a:gd name="T16" fmla="*/ 35 w 140"/>
                <a:gd name="T17" fmla="*/ 26 h 98"/>
                <a:gd name="T18" fmla="*/ 42 w 140"/>
                <a:gd name="T19" fmla="*/ 42 h 98"/>
                <a:gd name="T20" fmla="*/ 16 w 140"/>
                <a:gd name="T21" fmla="*/ 23 h 98"/>
                <a:gd name="T22" fmla="*/ 6 w 140"/>
                <a:gd name="T23" fmla="*/ 33 h 98"/>
                <a:gd name="T24" fmla="*/ 45 w 140"/>
                <a:gd name="T25" fmla="*/ 75 h 98"/>
                <a:gd name="T26" fmla="*/ 131 w 140"/>
                <a:gd name="T27" fmla="*/ 69 h 98"/>
                <a:gd name="T28" fmla="*/ 120 w 140"/>
                <a:gd name="T29" fmla="*/ 2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8">
                  <a:moveTo>
                    <a:pt x="120" y="23"/>
                  </a:moveTo>
                  <a:cubicBezTo>
                    <a:pt x="120" y="23"/>
                    <a:pt x="89" y="59"/>
                    <a:pt x="78" y="56"/>
                  </a:cubicBezTo>
                  <a:cubicBezTo>
                    <a:pt x="76" y="56"/>
                    <a:pt x="75" y="55"/>
                    <a:pt x="73" y="53"/>
                  </a:cubicBezTo>
                  <a:cubicBezTo>
                    <a:pt x="73" y="53"/>
                    <a:pt x="52" y="16"/>
                    <a:pt x="50" y="12"/>
                  </a:cubicBezTo>
                  <a:cubicBezTo>
                    <a:pt x="47" y="6"/>
                    <a:pt x="43" y="0"/>
                    <a:pt x="39" y="2"/>
                  </a:cubicBezTo>
                  <a:cubicBezTo>
                    <a:pt x="39" y="2"/>
                    <a:pt x="25" y="4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4" y="23"/>
                    <a:pt x="34" y="24"/>
                    <a:pt x="34" y="25"/>
                  </a:cubicBezTo>
                  <a:cubicBezTo>
                    <a:pt x="35" y="25"/>
                    <a:pt x="35" y="26"/>
                    <a:pt x="35" y="26"/>
                  </a:cubicBezTo>
                  <a:cubicBezTo>
                    <a:pt x="38" y="33"/>
                    <a:pt x="40" y="38"/>
                    <a:pt x="42" y="42"/>
                  </a:cubicBezTo>
                  <a:cubicBezTo>
                    <a:pt x="39" y="40"/>
                    <a:pt x="22" y="22"/>
                    <a:pt x="16" y="23"/>
                  </a:cubicBezTo>
                  <a:cubicBezTo>
                    <a:pt x="16" y="23"/>
                    <a:pt x="0" y="24"/>
                    <a:pt x="6" y="33"/>
                  </a:cubicBezTo>
                  <a:cubicBezTo>
                    <a:pt x="11" y="42"/>
                    <a:pt x="45" y="75"/>
                    <a:pt x="45" y="75"/>
                  </a:cubicBezTo>
                  <a:cubicBezTo>
                    <a:pt x="45" y="75"/>
                    <a:pt x="121" y="98"/>
                    <a:pt x="131" y="69"/>
                  </a:cubicBezTo>
                  <a:cubicBezTo>
                    <a:pt x="140" y="40"/>
                    <a:pt x="120" y="23"/>
                    <a:pt x="120" y="23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: Shape 43"/>
            <p:cNvSpPr>
              <a:spLocks/>
            </p:cNvSpPr>
            <p:nvPr/>
          </p:nvSpPr>
          <p:spPr bwMode="auto">
            <a:xfrm>
              <a:off x="4463233" y="2880648"/>
              <a:ext cx="520169" cy="338715"/>
            </a:xfrm>
            <a:custGeom>
              <a:avLst/>
              <a:gdLst>
                <a:gd name="T0" fmla="*/ 44 w 288"/>
                <a:gd name="T1" fmla="*/ 139 h 187"/>
                <a:gd name="T2" fmla="*/ 2 w 288"/>
                <a:gd name="T3" fmla="*/ 127 h 187"/>
                <a:gd name="T4" fmla="*/ 18 w 288"/>
                <a:gd name="T5" fmla="*/ 112 h 187"/>
                <a:gd name="T6" fmla="*/ 125 w 288"/>
                <a:gd name="T7" fmla="*/ 121 h 187"/>
                <a:gd name="T8" fmla="*/ 145 w 288"/>
                <a:gd name="T9" fmla="*/ 71 h 187"/>
                <a:gd name="T10" fmla="*/ 126 w 288"/>
                <a:gd name="T11" fmla="*/ 4 h 187"/>
                <a:gd name="T12" fmla="*/ 143 w 288"/>
                <a:gd name="T13" fmla="*/ 14 h 187"/>
                <a:gd name="T14" fmla="*/ 211 w 288"/>
                <a:gd name="T15" fmla="*/ 86 h 187"/>
                <a:gd name="T16" fmla="*/ 233 w 288"/>
                <a:gd name="T17" fmla="*/ 83 h 187"/>
                <a:gd name="T18" fmla="*/ 288 w 288"/>
                <a:gd name="T19" fmla="*/ 143 h 187"/>
                <a:gd name="T20" fmla="*/ 214 w 288"/>
                <a:gd name="T21" fmla="*/ 183 h 187"/>
                <a:gd name="T22" fmla="*/ 44 w 288"/>
                <a:gd name="T23" fmla="*/ 13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187">
                  <a:moveTo>
                    <a:pt x="44" y="139"/>
                  </a:moveTo>
                  <a:cubicBezTo>
                    <a:pt x="2" y="127"/>
                    <a:pt x="2" y="127"/>
                    <a:pt x="2" y="127"/>
                  </a:cubicBezTo>
                  <a:cubicBezTo>
                    <a:pt x="2" y="127"/>
                    <a:pt x="0" y="111"/>
                    <a:pt x="18" y="112"/>
                  </a:cubicBezTo>
                  <a:cubicBezTo>
                    <a:pt x="37" y="114"/>
                    <a:pt x="116" y="127"/>
                    <a:pt x="125" y="121"/>
                  </a:cubicBezTo>
                  <a:cubicBezTo>
                    <a:pt x="134" y="116"/>
                    <a:pt x="155" y="89"/>
                    <a:pt x="145" y="71"/>
                  </a:cubicBezTo>
                  <a:cubicBezTo>
                    <a:pt x="134" y="52"/>
                    <a:pt x="105" y="21"/>
                    <a:pt x="126" y="4"/>
                  </a:cubicBezTo>
                  <a:cubicBezTo>
                    <a:pt x="126" y="4"/>
                    <a:pt x="134" y="0"/>
                    <a:pt x="143" y="14"/>
                  </a:cubicBezTo>
                  <a:cubicBezTo>
                    <a:pt x="152" y="29"/>
                    <a:pt x="198" y="85"/>
                    <a:pt x="211" y="86"/>
                  </a:cubicBezTo>
                  <a:cubicBezTo>
                    <a:pt x="224" y="87"/>
                    <a:pt x="233" y="83"/>
                    <a:pt x="233" y="83"/>
                  </a:cubicBezTo>
                  <a:cubicBezTo>
                    <a:pt x="288" y="143"/>
                    <a:pt x="288" y="143"/>
                    <a:pt x="288" y="143"/>
                  </a:cubicBezTo>
                  <a:cubicBezTo>
                    <a:pt x="288" y="143"/>
                    <a:pt x="248" y="187"/>
                    <a:pt x="214" y="183"/>
                  </a:cubicBezTo>
                  <a:cubicBezTo>
                    <a:pt x="181" y="179"/>
                    <a:pt x="44" y="139"/>
                    <a:pt x="44" y="139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: Shape 44"/>
            <p:cNvSpPr>
              <a:spLocks/>
            </p:cNvSpPr>
            <p:nvPr/>
          </p:nvSpPr>
          <p:spPr bwMode="auto">
            <a:xfrm>
              <a:off x="4881443" y="3018900"/>
              <a:ext cx="50115" cy="190095"/>
            </a:xfrm>
            <a:custGeom>
              <a:avLst/>
              <a:gdLst>
                <a:gd name="T0" fmla="*/ 24 w 29"/>
                <a:gd name="T1" fmla="*/ 0 h 110"/>
                <a:gd name="T2" fmla="*/ 0 w 29"/>
                <a:gd name="T3" fmla="*/ 7 h 110"/>
                <a:gd name="T4" fmla="*/ 0 w 29"/>
                <a:gd name="T5" fmla="*/ 110 h 110"/>
                <a:gd name="T6" fmla="*/ 29 w 29"/>
                <a:gd name="T7" fmla="*/ 101 h 110"/>
                <a:gd name="T8" fmla="*/ 24 w 2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0">
                  <a:moveTo>
                    <a:pt x="24" y="0"/>
                  </a:moveTo>
                  <a:lnTo>
                    <a:pt x="0" y="7"/>
                  </a:lnTo>
                  <a:lnTo>
                    <a:pt x="0" y="110"/>
                  </a:lnTo>
                  <a:lnTo>
                    <a:pt x="29" y="10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: Shape 45"/>
            <p:cNvSpPr>
              <a:spLocks/>
            </p:cNvSpPr>
            <p:nvPr/>
          </p:nvSpPr>
          <p:spPr bwMode="auto">
            <a:xfrm>
              <a:off x="4905637" y="2529837"/>
              <a:ext cx="1024786" cy="689528"/>
            </a:xfrm>
            <a:custGeom>
              <a:avLst/>
              <a:gdLst>
                <a:gd name="T0" fmla="*/ 566 w 566"/>
                <a:gd name="T1" fmla="*/ 14 h 381"/>
                <a:gd name="T2" fmla="*/ 393 w 566"/>
                <a:gd name="T3" fmla="*/ 0 h 381"/>
                <a:gd name="T4" fmla="*/ 270 w 566"/>
                <a:gd name="T5" fmla="*/ 158 h 381"/>
                <a:gd name="T6" fmla="*/ 1 w 566"/>
                <a:gd name="T7" fmla="*/ 267 h 381"/>
                <a:gd name="T8" fmla="*/ 0 w 566"/>
                <a:gd name="T9" fmla="*/ 381 h 381"/>
                <a:gd name="T10" fmla="*/ 314 w 566"/>
                <a:gd name="T11" fmla="*/ 275 h 381"/>
                <a:gd name="T12" fmla="*/ 315 w 566"/>
                <a:gd name="T13" fmla="*/ 273 h 381"/>
                <a:gd name="T14" fmla="*/ 566 w 566"/>
                <a:gd name="T15" fmla="*/ 14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6" h="381">
                  <a:moveTo>
                    <a:pt x="566" y="14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270" y="158"/>
                    <a:pt x="270" y="158"/>
                    <a:pt x="270" y="158"/>
                  </a:cubicBezTo>
                  <a:cubicBezTo>
                    <a:pt x="1" y="267"/>
                    <a:pt x="1" y="267"/>
                    <a:pt x="1" y="267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1"/>
                    <a:pt x="294" y="309"/>
                    <a:pt x="314" y="275"/>
                  </a:cubicBezTo>
                  <a:cubicBezTo>
                    <a:pt x="314" y="274"/>
                    <a:pt x="315" y="274"/>
                    <a:pt x="315" y="273"/>
                  </a:cubicBezTo>
                  <a:lnTo>
                    <a:pt x="566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: Shape 46"/>
            <p:cNvSpPr>
              <a:spLocks/>
            </p:cNvSpPr>
            <p:nvPr/>
          </p:nvSpPr>
          <p:spPr bwMode="auto">
            <a:xfrm>
              <a:off x="7266275" y="3018900"/>
              <a:ext cx="50115" cy="190095"/>
            </a:xfrm>
            <a:custGeom>
              <a:avLst/>
              <a:gdLst>
                <a:gd name="T0" fmla="*/ 5 w 29"/>
                <a:gd name="T1" fmla="*/ 0 h 110"/>
                <a:gd name="T2" fmla="*/ 29 w 29"/>
                <a:gd name="T3" fmla="*/ 7 h 110"/>
                <a:gd name="T4" fmla="*/ 29 w 29"/>
                <a:gd name="T5" fmla="*/ 110 h 110"/>
                <a:gd name="T6" fmla="*/ 0 w 29"/>
                <a:gd name="T7" fmla="*/ 101 h 110"/>
                <a:gd name="T8" fmla="*/ 5 w 2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0">
                  <a:moveTo>
                    <a:pt x="5" y="0"/>
                  </a:moveTo>
                  <a:lnTo>
                    <a:pt x="29" y="7"/>
                  </a:lnTo>
                  <a:lnTo>
                    <a:pt x="29" y="110"/>
                  </a:lnTo>
                  <a:lnTo>
                    <a:pt x="0" y="10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: Shape 47"/>
            <p:cNvSpPr>
              <a:spLocks/>
            </p:cNvSpPr>
            <p:nvPr/>
          </p:nvSpPr>
          <p:spPr bwMode="auto">
            <a:xfrm>
              <a:off x="6267410" y="2529837"/>
              <a:ext cx="1024786" cy="689528"/>
            </a:xfrm>
            <a:custGeom>
              <a:avLst/>
              <a:gdLst>
                <a:gd name="T0" fmla="*/ 0 w 566"/>
                <a:gd name="T1" fmla="*/ 14 h 381"/>
                <a:gd name="T2" fmla="*/ 173 w 566"/>
                <a:gd name="T3" fmla="*/ 0 h 381"/>
                <a:gd name="T4" fmla="*/ 296 w 566"/>
                <a:gd name="T5" fmla="*/ 158 h 381"/>
                <a:gd name="T6" fmla="*/ 565 w 566"/>
                <a:gd name="T7" fmla="*/ 267 h 381"/>
                <a:gd name="T8" fmla="*/ 566 w 566"/>
                <a:gd name="T9" fmla="*/ 381 h 381"/>
                <a:gd name="T10" fmla="*/ 252 w 566"/>
                <a:gd name="T11" fmla="*/ 275 h 381"/>
                <a:gd name="T12" fmla="*/ 251 w 566"/>
                <a:gd name="T13" fmla="*/ 273 h 381"/>
                <a:gd name="T14" fmla="*/ 0 w 566"/>
                <a:gd name="T15" fmla="*/ 14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6" h="381">
                  <a:moveTo>
                    <a:pt x="0" y="14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296" y="158"/>
                    <a:pt x="296" y="158"/>
                    <a:pt x="296" y="158"/>
                  </a:cubicBezTo>
                  <a:cubicBezTo>
                    <a:pt x="565" y="267"/>
                    <a:pt x="565" y="267"/>
                    <a:pt x="565" y="267"/>
                  </a:cubicBezTo>
                  <a:cubicBezTo>
                    <a:pt x="566" y="381"/>
                    <a:pt x="566" y="381"/>
                    <a:pt x="566" y="381"/>
                  </a:cubicBezTo>
                  <a:cubicBezTo>
                    <a:pt x="566" y="381"/>
                    <a:pt x="272" y="309"/>
                    <a:pt x="252" y="275"/>
                  </a:cubicBezTo>
                  <a:cubicBezTo>
                    <a:pt x="252" y="274"/>
                    <a:pt x="251" y="274"/>
                    <a:pt x="251" y="273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: Shape 48"/>
            <p:cNvSpPr>
              <a:spLocks/>
            </p:cNvSpPr>
            <p:nvPr/>
          </p:nvSpPr>
          <p:spPr bwMode="auto">
            <a:xfrm>
              <a:off x="4606669" y="2398498"/>
              <a:ext cx="511529" cy="260950"/>
            </a:xfrm>
            <a:custGeom>
              <a:avLst/>
              <a:gdLst>
                <a:gd name="T0" fmla="*/ 110 w 282"/>
                <a:gd name="T1" fmla="*/ 1 h 144"/>
                <a:gd name="T2" fmla="*/ 178 w 282"/>
                <a:gd name="T3" fmla="*/ 21 h 144"/>
                <a:gd name="T4" fmla="*/ 239 w 282"/>
                <a:gd name="T5" fmla="*/ 46 h 144"/>
                <a:gd name="T6" fmla="*/ 256 w 282"/>
                <a:gd name="T7" fmla="*/ 68 h 144"/>
                <a:gd name="T8" fmla="*/ 282 w 282"/>
                <a:gd name="T9" fmla="*/ 88 h 144"/>
                <a:gd name="T10" fmla="*/ 223 w 282"/>
                <a:gd name="T11" fmla="*/ 144 h 144"/>
                <a:gd name="T12" fmla="*/ 196 w 282"/>
                <a:gd name="T13" fmla="*/ 129 h 144"/>
                <a:gd name="T14" fmla="*/ 82 w 282"/>
                <a:gd name="T15" fmla="*/ 102 h 144"/>
                <a:gd name="T16" fmla="*/ 1 w 282"/>
                <a:gd name="T17" fmla="*/ 10 h 144"/>
                <a:gd name="T18" fmla="*/ 3 w 282"/>
                <a:gd name="T19" fmla="*/ 1 h 144"/>
                <a:gd name="T20" fmla="*/ 33 w 282"/>
                <a:gd name="T21" fmla="*/ 16 h 144"/>
                <a:gd name="T22" fmla="*/ 79 w 282"/>
                <a:gd name="T23" fmla="*/ 62 h 144"/>
                <a:gd name="T24" fmla="*/ 35 w 282"/>
                <a:gd name="T25" fmla="*/ 10 h 144"/>
                <a:gd name="T26" fmla="*/ 35 w 282"/>
                <a:gd name="T27" fmla="*/ 1 h 144"/>
                <a:gd name="T28" fmla="*/ 66 w 282"/>
                <a:gd name="T29" fmla="*/ 15 h 144"/>
                <a:gd name="T30" fmla="*/ 146 w 282"/>
                <a:gd name="T31" fmla="*/ 67 h 144"/>
                <a:gd name="T32" fmla="*/ 161 w 282"/>
                <a:gd name="T33" fmla="*/ 45 h 144"/>
                <a:gd name="T34" fmla="*/ 127 w 282"/>
                <a:gd name="T35" fmla="*/ 36 h 144"/>
                <a:gd name="T36" fmla="*/ 110 w 282"/>
                <a:gd name="T37" fmla="*/ 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2" h="144">
                  <a:moveTo>
                    <a:pt x="110" y="1"/>
                  </a:moveTo>
                  <a:cubicBezTo>
                    <a:pt x="110" y="1"/>
                    <a:pt x="165" y="19"/>
                    <a:pt x="178" y="21"/>
                  </a:cubicBezTo>
                  <a:cubicBezTo>
                    <a:pt x="192" y="23"/>
                    <a:pt x="223" y="27"/>
                    <a:pt x="239" y="46"/>
                  </a:cubicBezTo>
                  <a:cubicBezTo>
                    <a:pt x="256" y="64"/>
                    <a:pt x="250" y="63"/>
                    <a:pt x="256" y="68"/>
                  </a:cubicBezTo>
                  <a:cubicBezTo>
                    <a:pt x="262" y="72"/>
                    <a:pt x="282" y="88"/>
                    <a:pt x="282" y="88"/>
                  </a:cubicBezTo>
                  <a:cubicBezTo>
                    <a:pt x="223" y="144"/>
                    <a:pt x="223" y="144"/>
                    <a:pt x="223" y="144"/>
                  </a:cubicBezTo>
                  <a:cubicBezTo>
                    <a:pt x="223" y="144"/>
                    <a:pt x="202" y="131"/>
                    <a:pt x="196" y="129"/>
                  </a:cubicBezTo>
                  <a:cubicBezTo>
                    <a:pt x="189" y="127"/>
                    <a:pt x="90" y="108"/>
                    <a:pt x="82" y="102"/>
                  </a:cubicBezTo>
                  <a:cubicBezTo>
                    <a:pt x="75" y="97"/>
                    <a:pt x="2" y="13"/>
                    <a:pt x="1" y="10"/>
                  </a:cubicBezTo>
                  <a:cubicBezTo>
                    <a:pt x="0" y="7"/>
                    <a:pt x="0" y="2"/>
                    <a:pt x="3" y="1"/>
                  </a:cubicBezTo>
                  <a:cubicBezTo>
                    <a:pt x="7" y="1"/>
                    <a:pt x="20" y="0"/>
                    <a:pt x="33" y="16"/>
                  </a:cubicBezTo>
                  <a:cubicBezTo>
                    <a:pt x="47" y="32"/>
                    <a:pt x="79" y="62"/>
                    <a:pt x="79" y="62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3" y="1"/>
                    <a:pt x="35" y="1"/>
                  </a:cubicBezTo>
                  <a:cubicBezTo>
                    <a:pt x="37" y="1"/>
                    <a:pt x="50" y="0"/>
                    <a:pt x="66" y="15"/>
                  </a:cubicBezTo>
                  <a:cubicBezTo>
                    <a:pt x="82" y="30"/>
                    <a:pt x="113" y="70"/>
                    <a:pt x="146" y="67"/>
                  </a:cubicBezTo>
                  <a:cubicBezTo>
                    <a:pt x="179" y="63"/>
                    <a:pt x="161" y="45"/>
                    <a:pt x="161" y="45"/>
                  </a:cubicBezTo>
                  <a:cubicBezTo>
                    <a:pt x="161" y="45"/>
                    <a:pt x="134" y="36"/>
                    <a:pt x="127" y="36"/>
                  </a:cubicBezTo>
                  <a:cubicBezTo>
                    <a:pt x="120" y="36"/>
                    <a:pt x="101" y="20"/>
                    <a:pt x="110" y="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: Shape 49"/>
            <p:cNvSpPr>
              <a:spLocks/>
            </p:cNvSpPr>
            <p:nvPr/>
          </p:nvSpPr>
          <p:spPr bwMode="auto">
            <a:xfrm>
              <a:off x="7079636" y="2398498"/>
              <a:ext cx="511529" cy="260950"/>
            </a:xfrm>
            <a:custGeom>
              <a:avLst/>
              <a:gdLst>
                <a:gd name="T0" fmla="*/ 172 w 282"/>
                <a:gd name="T1" fmla="*/ 1 h 144"/>
                <a:gd name="T2" fmla="*/ 104 w 282"/>
                <a:gd name="T3" fmla="*/ 21 h 144"/>
                <a:gd name="T4" fmla="*/ 43 w 282"/>
                <a:gd name="T5" fmla="*/ 46 h 144"/>
                <a:gd name="T6" fmla="*/ 26 w 282"/>
                <a:gd name="T7" fmla="*/ 68 h 144"/>
                <a:gd name="T8" fmla="*/ 0 w 282"/>
                <a:gd name="T9" fmla="*/ 88 h 144"/>
                <a:gd name="T10" fmla="*/ 59 w 282"/>
                <a:gd name="T11" fmla="*/ 144 h 144"/>
                <a:gd name="T12" fmla="*/ 86 w 282"/>
                <a:gd name="T13" fmla="*/ 129 h 144"/>
                <a:gd name="T14" fmla="*/ 200 w 282"/>
                <a:gd name="T15" fmla="*/ 102 h 144"/>
                <a:gd name="T16" fmla="*/ 281 w 282"/>
                <a:gd name="T17" fmla="*/ 10 h 144"/>
                <a:gd name="T18" fmla="*/ 279 w 282"/>
                <a:gd name="T19" fmla="*/ 1 h 144"/>
                <a:gd name="T20" fmla="*/ 249 w 282"/>
                <a:gd name="T21" fmla="*/ 16 h 144"/>
                <a:gd name="T22" fmla="*/ 203 w 282"/>
                <a:gd name="T23" fmla="*/ 62 h 144"/>
                <a:gd name="T24" fmla="*/ 247 w 282"/>
                <a:gd name="T25" fmla="*/ 10 h 144"/>
                <a:gd name="T26" fmla="*/ 247 w 282"/>
                <a:gd name="T27" fmla="*/ 1 h 144"/>
                <a:gd name="T28" fmla="*/ 216 w 282"/>
                <a:gd name="T29" fmla="*/ 15 h 144"/>
                <a:gd name="T30" fmla="*/ 136 w 282"/>
                <a:gd name="T31" fmla="*/ 67 h 144"/>
                <a:gd name="T32" fmla="*/ 121 w 282"/>
                <a:gd name="T33" fmla="*/ 45 h 144"/>
                <a:gd name="T34" fmla="*/ 155 w 282"/>
                <a:gd name="T35" fmla="*/ 36 h 144"/>
                <a:gd name="T36" fmla="*/ 172 w 282"/>
                <a:gd name="T37" fmla="*/ 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2" h="144">
                  <a:moveTo>
                    <a:pt x="172" y="1"/>
                  </a:moveTo>
                  <a:cubicBezTo>
                    <a:pt x="172" y="1"/>
                    <a:pt x="117" y="19"/>
                    <a:pt x="104" y="21"/>
                  </a:cubicBezTo>
                  <a:cubicBezTo>
                    <a:pt x="90" y="23"/>
                    <a:pt x="59" y="27"/>
                    <a:pt x="43" y="46"/>
                  </a:cubicBezTo>
                  <a:cubicBezTo>
                    <a:pt x="26" y="64"/>
                    <a:pt x="32" y="63"/>
                    <a:pt x="26" y="68"/>
                  </a:cubicBezTo>
                  <a:cubicBezTo>
                    <a:pt x="20" y="72"/>
                    <a:pt x="0" y="88"/>
                    <a:pt x="0" y="88"/>
                  </a:cubicBezTo>
                  <a:cubicBezTo>
                    <a:pt x="59" y="144"/>
                    <a:pt x="59" y="144"/>
                    <a:pt x="59" y="144"/>
                  </a:cubicBezTo>
                  <a:cubicBezTo>
                    <a:pt x="59" y="144"/>
                    <a:pt x="80" y="131"/>
                    <a:pt x="86" y="129"/>
                  </a:cubicBezTo>
                  <a:cubicBezTo>
                    <a:pt x="93" y="127"/>
                    <a:pt x="192" y="108"/>
                    <a:pt x="200" y="102"/>
                  </a:cubicBezTo>
                  <a:cubicBezTo>
                    <a:pt x="207" y="97"/>
                    <a:pt x="280" y="13"/>
                    <a:pt x="281" y="10"/>
                  </a:cubicBezTo>
                  <a:cubicBezTo>
                    <a:pt x="282" y="7"/>
                    <a:pt x="282" y="2"/>
                    <a:pt x="279" y="1"/>
                  </a:cubicBezTo>
                  <a:cubicBezTo>
                    <a:pt x="275" y="1"/>
                    <a:pt x="262" y="0"/>
                    <a:pt x="249" y="16"/>
                  </a:cubicBezTo>
                  <a:cubicBezTo>
                    <a:pt x="235" y="32"/>
                    <a:pt x="203" y="62"/>
                    <a:pt x="203" y="62"/>
                  </a:cubicBezTo>
                  <a:cubicBezTo>
                    <a:pt x="247" y="10"/>
                    <a:pt x="247" y="10"/>
                    <a:pt x="247" y="10"/>
                  </a:cubicBezTo>
                  <a:cubicBezTo>
                    <a:pt x="247" y="10"/>
                    <a:pt x="249" y="1"/>
                    <a:pt x="247" y="1"/>
                  </a:cubicBezTo>
                  <a:cubicBezTo>
                    <a:pt x="245" y="1"/>
                    <a:pt x="232" y="0"/>
                    <a:pt x="216" y="15"/>
                  </a:cubicBezTo>
                  <a:cubicBezTo>
                    <a:pt x="200" y="30"/>
                    <a:pt x="169" y="70"/>
                    <a:pt x="136" y="67"/>
                  </a:cubicBezTo>
                  <a:cubicBezTo>
                    <a:pt x="103" y="63"/>
                    <a:pt x="121" y="45"/>
                    <a:pt x="121" y="45"/>
                  </a:cubicBezTo>
                  <a:cubicBezTo>
                    <a:pt x="121" y="45"/>
                    <a:pt x="148" y="36"/>
                    <a:pt x="155" y="36"/>
                  </a:cubicBezTo>
                  <a:cubicBezTo>
                    <a:pt x="162" y="36"/>
                    <a:pt x="181" y="20"/>
                    <a:pt x="172" y="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: Shape 50"/>
            <p:cNvSpPr>
              <a:spLocks/>
            </p:cNvSpPr>
            <p:nvPr/>
          </p:nvSpPr>
          <p:spPr bwMode="auto">
            <a:xfrm>
              <a:off x="7007054" y="2503914"/>
              <a:ext cx="207377" cy="222931"/>
            </a:xfrm>
            <a:custGeom>
              <a:avLst/>
              <a:gdLst>
                <a:gd name="T0" fmla="*/ 0 w 120"/>
                <a:gd name="T1" fmla="*/ 28 h 129"/>
                <a:gd name="T2" fmla="*/ 50 w 120"/>
                <a:gd name="T3" fmla="*/ 0 h 129"/>
                <a:gd name="T4" fmla="*/ 120 w 120"/>
                <a:gd name="T5" fmla="*/ 102 h 129"/>
                <a:gd name="T6" fmla="*/ 74 w 120"/>
                <a:gd name="T7" fmla="*/ 129 h 129"/>
                <a:gd name="T8" fmla="*/ 0 w 120"/>
                <a:gd name="T9" fmla="*/ 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9">
                  <a:moveTo>
                    <a:pt x="0" y="28"/>
                  </a:moveTo>
                  <a:lnTo>
                    <a:pt x="50" y="0"/>
                  </a:lnTo>
                  <a:lnTo>
                    <a:pt x="120" y="102"/>
                  </a:lnTo>
                  <a:lnTo>
                    <a:pt x="74" y="12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: Shape 51"/>
            <p:cNvSpPr>
              <a:spLocks/>
            </p:cNvSpPr>
            <p:nvPr/>
          </p:nvSpPr>
          <p:spPr bwMode="auto">
            <a:xfrm>
              <a:off x="4986860" y="2503914"/>
              <a:ext cx="207377" cy="222931"/>
            </a:xfrm>
            <a:custGeom>
              <a:avLst/>
              <a:gdLst>
                <a:gd name="T0" fmla="*/ 120 w 120"/>
                <a:gd name="T1" fmla="*/ 28 h 129"/>
                <a:gd name="T2" fmla="*/ 71 w 120"/>
                <a:gd name="T3" fmla="*/ 0 h 129"/>
                <a:gd name="T4" fmla="*/ 0 w 120"/>
                <a:gd name="T5" fmla="*/ 102 h 129"/>
                <a:gd name="T6" fmla="*/ 46 w 120"/>
                <a:gd name="T7" fmla="*/ 129 h 129"/>
                <a:gd name="T8" fmla="*/ 120 w 120"/>
                <a:gd name="T9" fmla="*/ 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9">
                  <a:moveTo>
                    <a:pt x="120" y="28"/>
                  </a:moveTo>
                  <a:lnTo>
                    <a:pt x="71" y="0"/>
                  </a:lnTo>
                  <a:lnTo>
                    <a:pt x="0" y="102"/>
                  </a:lnTo>
                  <a:lnTo>
                    <a:pt x="46" y="129"/>
                  </a:lnTo>
                  <a:lnTo>
                    <a:pt x="120" y="28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: Shape 52"/>
            <p:cNvSpPr>
              <a:spLocks/>
            </p:cNvSpPr>
            <p:nvPr/>
          </p:nvSpPr>
          <p:spPr bwMode="auto">
            <a:xfrm>
              <a:off x="5031791" y="1890425"/>
              <a:ext cx="2139436" cy="1328940"/>
            </a:xfrm>
            <a:custGeom>
              <a:avLst/>
              <a:gdLst>
                <a:gd name="T0" fmla="*/ 1105 w 1182"/>
                <a:gd name="T1" fmla="*/ 339 h 734"/>
                <a:gd name="T2" fmla="*/ 1010 w 1182"/>
                <a:gd name="T3" fmla="*/ 393 h 734"/>
                <a:gd name="T4" fmla="*/ 881 w 1182"/>
                <a:gd name="T5" fmla="*/ 89 h 734"/>
                <a:gd name="T6" fmla="*/ 675 w 1182"/>
                <a:gd name="T7" fmla="*/ 0 h 734"/>
                <a:gd name="T8" fmla="*/ 590 w 1182"/>
                <a:gd name="T9" fmla="*/ 339 h 734"/>
                <a:gd name="T10" fmla="*/ 505 w 1182"/>
                <a:gd name="T11" fmla="*/ 0 h 734"/>
                <a:gd name="T12" fmla="*/ 292 w 1182"/>
                <a:gd name="T13" fmla="*/ 93 h 734"/>
                <a:gd name="T14" fmla="*/ 172 w 1182"/>
                <a:gd name="T15" fmla="*/ 393 h 734"/>
                <a:gd name="T16" fmla="*/ 77 w 1182"/>
                <a:gd name="T17" fmla="*/ 339 h 734"/>
                <a:gd name="T18" fmla="*/ 0 w 1182"/>
                <a:gd name="T19" fmla="*/ 461 h 734"/>
                <a:gd name="T20" fmla="*/ 184 w 1182"/>
                <a:gd name="T21" fmla="*/ 559 h 734"/>
                <a:gd name="T22" fmla="*/ 217 w 1182"/>
                <a:gd name="T23" fmla="*/ 540 h 734"/>
                <a:gd name="T24" fmla="*/ 353 w 1182"/>
                <a:gd name="T25" fmla="*/ 375 h 734"/>
                <a:gd name="T26" fmla="*/ 353 w 1182"/>
                <a:gd name="T27" fmla="*/ 734 h 734"/>
                <a:gd name="T28" fmla="*/ 590 w 1182"/>
                <a:gd name="T29" fmla="*/ 734 h 734"/>
                <a:gd name="T30" fmla="*/ 829 w 1182"/>
                <a:gd name="T31" fmla="*/ 734 h 734"/>
                <a:gd name="T32" fmla="*/ 829 w 1182"/>
                <a:gd name="T33" fmla="*/ 375 h 734"/>
                <a:gd name="T34" fmla="*/ 965 w 1182"/>
                <a:gd name="T35" fmla="*/ 540 h 734"/>
                <a:gd name="T36" fmla="*/ 998 w 1182"/>
                <a:gd name="T37" fmla="*/ 559 h 734"/>
                <a:gd name="T38" fmla="*/ 1182 w 1182"/>
                <a:gd name="T39" fmla="*/ 461 h 734"/>
                <a:gd name="T40" fmla="*/ 1105 w 1182"/>
                <a:gd name="T41" fmla="*/ 339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2" h="734">
                  <a:moveTo>
                    <a:pt x="1105" y="339"/>
                  </a:moveTo>
                  <a:cubicBezTo>
                    <a:pt x="1010" y="393"/>
                    <a:pt x="1010" y="393"/>
                    <a:pt x="1010" y="393"/>
                  </a:cubicBezTo>
                  <a:cubicBezTo>
                    <a:pt x="881" y="89"/>
                    <a:pt x="881" y="89"/>
                    <a:pt x="881" y="89"/>
                  </a:cubicBezTo>
                  <a:cubicBezTo>
                    <a:pt x="675" y="0"/>
                    <a:pt x="675" y="0"/>
                    <a:pt x="675" y="0"/>
                  </a:cubicBezTo>
                  <a:cubicBezTo>
                    <a:pt x="590" y="339"/>
                    <a:pt x="590" y="339"/>
                    <a:pt x="590" y="339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292" y="93"/>
                    <a:pt x="292" y="93"/>
                    <a:pt x="292" y="93"/>
                  </a:cubicBezTo>
                  <a:cubicBezTo>
                    <a:pt x="172" y="393"/>
                    <a:pt x="172" y="393"/>
                    <a:pt x="172" y="393"/>
                  </a:cubicBezTo>
                  <a:cubicBezTo>
                    <a:pt x="77" y="339"/>
                    <a:pt x="77" y="339"/>
                    <a:pt x="77" y="339"/>
                  </a:cubicBezTo>
                  <a:cubicBezTo>
                    <a:pt x="0" y="461"/>
                    <a:pt x="0" y="461"/>
                    <a:pt x="0" y="461"/>
                  </a:cubicBezTo>
                  <a:cubicBezTo>
                    <a:pt x="0" y="461"/>
                    <a:pt x="176" y="559"/>
                    <a:pt x="184" y="559"/>
                  </a:cubicBezTo>
                  <a:cubicBezTo>
                    <a:pt x="192" y="559"/>
                    <a:pt x="192" y="563"/>
                    <a:pt x="217" y="540"/>
                  </a:cubicBezTo>
                  <a:cubicBezTo>
                    <a:pt x="242" y="516"/>
                    <a:pt x="353" y="375"/>
                    <a:pt x="353" y="375"/>
                  </a:cubicBezTo>
                  <a:cubicBezTo>
                    <a:pt x="353" y="734"/>
                    <a:pt x="353" y="734"/>
                    <a:pt x="353" y="734"/>
                  </a:cubicBezTo>
                  <a:cubicBezTo>
                    <a:pt x="590" y="734"/>
                    <a:pt x="590" y="734"/>
                    <a:pt x="590" y="734"/>
                  </a:cubicBezTo>
                  <a:cubicBezTo>
                    <a:pt x="829" y="734"/>
                    <a:pt x="829" y="734"/>
                    <a:pt x="829" y="734"/>
                  </a:cubicBezTo>
                  <a:cubicBezTo>
                    <a:pt x="829" y="375"/>
                    <a:pt x="829" y="375"/>
                    <a:pt x="829" y="375"/>
                  </a:cubicBezTo>
                  <a:cubicBezTo>
                    <a:pt x="829" y="375"/>
                    <a:pt x="940" y="516"/>
                    <a:pt x="965" y="540"/>
                  </a:cubicBezTo>
                  <a:cubicBezTo>
                    <a:pt x="990" y="563"/>
                    <a:pt x="990" y="559"/>
                    <a:pt x="998" y="559"/>
                  </a:cubicBezTo>
                  <a:cubicBezTo>
                    <a:pt x="1006" y="559"/>
                    <a:pt x="1182" y="461"/>
                    <a:pt x="1182" y="461"/>
                  </a:cubicBezTo>
                  <a:cubicBezTo>
                    <a:pt x="1105" y="339"/>
                    <a:pt x="1105" y="339"/>
                    <a:pt x="1105" y="339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: Shape 53"/>
            <p:cNvSpPr>
              <a:spLocks/>
            </p:cNvSpPr>
            <p:nvPr/>
          </p:nvSpPr>
          <p:spPr bwMode="auto">
            <a:xfrm>
              <a:off x="5944249" y="1881784"/>
              <a:ext cx="155533" cy="622130"/>
            </a:xfrm>
            <a:custGeom>
              <a:avLst/>
              <a:gdLst>
                <a:gd name="T0" fmla="*/ 0 w 90"/>
                <a:gd name="T1" fmla="*/ 0 h 360"/>
                <a:gd name="T2" fmla="*/ 87 w 90"/>
                <a:gd name="T3" fmla="*/ 56 h 360"/>
                <a:gd name="T4" fmla="*/ 90 w 90"/>
                <a:gd name="T5" fmla="*/ 360 h 360"/>
                <a:gd name="T6" fmla="*/ 0 w 90"/>
                <a:gd name="T7" fmla="*/ 5 h 360"/>
                <a:gd name="T8" fmla="*/ 0 w 90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60">
                  <a:moveTo>
                    <a:pt x="0" y="0"/>
                  </a:moveTo>
                  <a:lnTo>
                    <a:pt x="87" y="56"/>
                  </a:lnTo>
                  <a:lnTo>
                    <a:pt x="90" y="36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: Shape 54"/>
            <p:cNvSpPr>
              <a:spLocks/>
            </p:cNvSpPr>
            <p:nvPr/>
          </p:nvSpPr>
          <p:spPr bwMode="auto">
            <a:xfrm>
              <a:off x="5944249" y="1881784"/>
              <a:ext cx="155533" cy="622130"/>
            </a:xfrm>
            <a:custGeom>
              <a:avLst/>
              <a:gdLst>
                <a:gd name="T0" fmla="*/ 0 w 90"/>
                <a:gd name="T1" fmla="*/ 0 h 360"/>
                <a:gd name="T2" fmla="*/ 87 w 90"/>
                <a:gd name="T3" fmla="*/ 56 h 360"/>
                <a:gd name="T4" fmla="*/ 90 w 90"/>
                <a:gd name="T5" fmla="*/ 360 h 360"/>
                <a:gd name="T6" fmla="*/ 0 w 90"/>
                <a:gd name="T7" fmla="*/ 5 h 360"/>
                <a:gd name="T8" fmla="*/ 0 w 90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60">
                  <a:moveTo>
                    <a:pt x="0" y="0"/>
                  </a:moveTo>
                  <a:lnTo>
                    <a:pt x="87" y="56"/>
                  </a:lnTo>
                  <a:lnTo>
                    <a:pt x="90" y="360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: Shape 55"/>
            <p:cNvSpPr>
              <a:spLocks/>
            </p:cNvSpPr>
            <p:nvPr/>
          </p:nvSpPr>
          <p:spPr bwMode="auto">
            <a:xfrm>
              <a:off x="6091140" y="1885240"/>
              <a:ext cx="162445" cy="618674"/>
            </a:xfrm>
            <a:custGeom>
              <a:avLst/>
              <a:gdLst>
                <a:gd name="T0" fmla="*/ 94 w 94"/>
                <a:gd name="T1" fmla="*/ 0 h 358"/>
                <a:gd name="T2" fmla="*/ 0 w 94"/>
                <a:gd name="T3" fmla="*/ 53 h 358"/>
                <a:gd name="T4" fmla="*/ 5 w 94"/>
                <a:gd name="T5" fmla="*/ 358 h 358"/>
                <a:gd name="T6" fmla="*/ 94 w 94"/>
                <a:gd name="T7" fmla="*/ 3 h 358"/>
                <a:gd name="T8" fmla="*/ 94 w 94"/>
                <a:gd name="T9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58">
                  <a:moveTo>
                    <a:pt x="94" y="0"/>
                  </a:moveTo>
                  <a:lnTo>
                    <a:pt x="0" y="53"/>
                  </a:lnTo>
                  <a:lnTo>
                    <a:pt x="5" y="358"/>
                  </a:lnTo>
                  <a:lnTo>
                    <a:pt x="94" y="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: Shape 56"/>
            <p:cNvSpPr>
              <a:spLocks/>
            </p:cNvSpPr>
            <p:nvPr/>
          </p:nvSpPr>
          <p:spPr bwMode="auto">
            <a:xfrm>
              <a:off x="6091140" y="1885240"/>
              <a:ext cx="162445" cy="618674"/>
            </a:xfrm>
            <a:custGeom>
              <a:avLst/>
              <a:gdLst>
                <a:gd name="T0" fmla="*/ 94 w 94"/>
                <a:gd name="T1" fmla="*/ 0 h 358"/>
                <a:gd name="T2" fmla="*/ 0 w 94"/>
                <a:gd name="T3" fmla="*/ 53 h 358"/>
                <a:gd name="T4" fmla="*/ 5 w 94"/>
                <a:gd name="T5" fmla="*/ 358 h 358"/>
                <a:gd name="T6" fmla="*/ 94 w 94"/>
                <a:gd name="T7" fmla="*/ 3 h 358"/>
                <a:gd name="T8" fmla="*/ 94 w 94"/>
                <a:gd name="T9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58">
                  <a:moveTo>
                    <a:pt x="94" y="0"/>
                  </a:moveTo>
                  <a:lnTo>
                    <a:pt x="0" y="53"/>
                  </a:lnTo>
                  <a:lnTo>
                    <a:pt x="5" y="358"/>
                  </a:lnTo>
                  <a:lnTo>
                    <a:pt x="94" y="3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: Shape 57"/>
            <p:cNvSpPr>
              <a:spLocks/>
            </p:cNvSpPr>
            <p:nvPr/>
          </p:nvSpPr>
          <p:spPr bwMode="auto">
            <a:xfrm>
              <a:off x="5980539" y="1976832"/>
              <a:ext cx="119241" cy="527083"/>
            </a:xfrm>
            <a:custGeom>
              <a:avLst/>
              <a:gdLst>
                <a:gd name="T0" fmla="*/ 64 w 69"/>
                <a:gd name="T1" fmla="*/ 0 h 305"/>
                <a:gd name="T2" fmla="*/ 0 w 69"/>
                <a:gd name="T3" fmla="*/ 33 h 305"/>
                <a:gd name="T4" fmla="*/ 69 w 69"/>
                <a:gd name="T5" fmla="*/ 305 h 305"/>
                <a:gd name="T6" fmla="*/ 64 w 69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305">
                  <a:moveTo>
                    <a:pt x="64" y="0"/>
                  </a:moveTo>
                  <a:lnTo>
                    <a:pt x="0" y="33"/>
                  </a:lnTo>
                  <a:lnTo>
                    <a:pt x="69" y="30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: Shape 58"/>
            <p:cNvSpPr>
              <a:spLocks/>
            </p:cNvSpPr>
            <p:nvPr/>
          </p:nvSpPr>
          <p:spPr bwMode="auto">
            <a:xfrm>
              <a:off x="5980539" y="1976832"/>
              <a:ext cx="119241" cy="527083"/>
            </a:xfrm>
            <a:custGeom>
              <a:avLst/>
              <a:gdLst>
                <a:gd name="T0" fmla="*/ 64 w 69"/>
                <a:gd name="T1" fmla="*/ 0 h 305"/>
                <a:gd name="T2" fmla="*/ 0 w 69"/>
                <a:gd name="T3" fmla="*/ 33 h 305"/>
                <a:gd name="T4" fmla="*/ 69 w 69"/>
                <a:gd name="T5" fmla="*/ 305 h 305"/>
                <a:gd name="T6" fmla="*/ 64 w 69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305">
                  <a:moveTo>
                    <a:pt x="64" y="0"/>
                  </a:moveTo>
                  <a:lnTo>
                    <a:pt x="0" y="33"/>
                  </a:lnTo>
                  <a:lnTo>
                    <a:pt x="69" y="305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: Shape 59"/>
            <p:cNvSpPr>
              <a:spLocks/>
            </p:cNvSpPr>
            <p:nvPr/>
          </p:nvSpPr>
          <p:spPr bwMode="auto">
            <a:xfrm>
              <a:off x="6091140" y="1976832"/>
              <a:ext cx="127882" cy="527083"/>
            </a:xfrm>
            <a:custGeom>
              <a:avLst/>
              <a:gdLst>
                <a:gd name="T0" fmla="*/ 0 w 74"/>
                <a:gd name="T1" fmla="*/ 0 h 305"/>
                <a:gd name="T2" fmla="*/ 0 w 74"/>
                <a:gd name="T3" fmla="*/ 0 h 305"/>
                <a:gd name="T4" fmla="*/ 5 w 74"/>
                <a:gd name="T5" fmla="*/ 305 h 305"/>
                <a:gd name="T6" fmla="*/ 74 w 74"/>
                <a:gd name="T7" fmla="*/ 28 h 305"/>
                <a:gd name="T8" fmla="*/ 0 w 74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05">
                  <a:moveTo>
                    <a:pt x="0" y="0"/>
                  </a:moveTo>
                  <a:lnTo>
                    <a:pt x="0" y="0"/>
                  </a:lnTo>
                  <a:lnTo>
                    <a:pt x="5" y="305"/>
                  </a:lnTo>
                  <a:lnTo>
                    <a:pt x="74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: Shape 60"/>
            <p:cNvSpPr>
              <a:spLocks/>
            </p:cNvSpPr>
            <p:nvPr/>
          </p:nvSpPr>
          <p:spPr bwMode="auto">
            <a:xfrm>
              <a:off x="6091140" y="1976832"/>
              <a:ext cx="127882" cy="527083"/>
            </a:xfrm>
            <a:custGeom>
              <a:avLst/>
              <a:gdLst>
                <a:gd name="T0" fmla="*/ 0 w 74"/>
                <a:gd name="T1" fmla="*/ 0 h 305"/>
                <a:gd name="T2" fmla="*/ 0 w 74"/>
                <a:gd name="T3" fmla="*/ 0 h 305"/>
                <a:gd name="T4" fmla="*/ 5 w 74"/>
                <a:gd name="T5" fmla="*/ 305 h 305"/>
                <a:gd name="T6" fmla="*/ 74 w 74"/>
                <a:gd name="T7" fmla="*/ 28 h 305"/>
                <a:gd name="T8" fmla="*/ 0 w 74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05">
                  <a:moveTo>
                    <a:pt x="0" y="0"/>
                  </a:moveTo>
                  <a:lnTo>
                    <a:pt x="0" y="0"/>
                  </a:lnTo>
                  <a:lnTo>
                    <a:pt x="5" y="305"/>
                  </a:lnTo>
                  <a:lnTo>
                    <a:pt x="74" y="2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: Shape 61"/>
            <p:cNvSpPr>
              <a:spLocks/>
            </p:cNvSpPr>
            <p:nvPr/>
          </p:nvSpPr>
          <p:spPr bwMode="auto">
            <a:xfrm>
              <a:off x="6035840" y="1976832"/>
              <a:ext cx="63941" cy="527083"/>
            </a:xfrm>
            <a:custGeom>
              <a:avLst/>
              <a:gdLst>
                <a:gd name="T0" fmla="*/ 37 w 37"/>
                <a:gd name="T1" fmla="*/ 305 h 305"/>
                <a:gd name="T2" fmla="*/ 32 w 37"/>
                <a:gd name="T3" fmla="*/ 60 h 305"/>
                <a:gd name="T4" fmla="*/ 32 w 37"/>
                <a:gd name="T5" fmla="*/ 0 h 305"/>
                <a:gd name="T6" fmla="*/ 0 w 37"/>
                <a:gd name="T7" fmla="*/ 16 h 305"/>
                <a:gd name="T8" fmla="*/ 20 w 37"/>
                <a:gd name="T9" fmla="*/ 43 h 305"/>
                <a:gd name="T10" fmla="*/ 5 w 37"/>
                <a:gd name="T11" fmla="*/ 185 h 305"/>
                <a:gd name="T12" fmla="*/ 37 w 37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05">
                  <a:moveTo>
                    <a:pt x="37" y="305"/>
                  </a:moveTo>
                  <a:lnTo>
                    <a:pt x="32" y="60"/>
                  </a:lnTo>
                  <a:lnTo>
                    <a:pt x="32" y="0"/>
                  </a:lnTo>
                  <a:lnTo>
                    <a:pt x="0" y="16"/>
                  </a:lnTo>
                  <a:lnTo>
                    <a:pt x="20" y="43"/>
                  </a:lnTo>
                  <a:lnTo>
                    <a:pt x="5" y="185"/>
                  </a:lnTo>
                  <a:lnTo>
                    <a:pt x="37" y="3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: Shape 62"/>
            <p:cNvSpPr>
              <a:spLocks/>
            </p:cNvSpPr>
            <p:nvPr/>
          </p:nvSpPr>
          <p:spPr bwMode="auto">
            <a:xfrm>
              <a:off x="6091140" y="1976832"/>
              <a:ext cx="60484" cy="527083"/>
            </a:xfrm>
            <a:custGeom>
              <a:avLst/>
              <a:gdLst>
                <a:gd name="T0" fmla="*/ 5 w 35"/>
                <a:gd name="T1" fmla="*/ 305 h 305"/>
                <a:gd name="T2" fmla="*/ 0 w 35"/>
                <a:gd name="T3" fmla="*/ 60 h 305"/>
                <a:gd name="T4" fmla="*/ 0 w 35"/>
                <a:gd name="T5" fmla="*/ 0 h 305"/>
                <a:gd name="T6" fmla="*/ 32 w 35"/>
                <a:gd name="T7" fmla="*/ 16 h 305"/>
                <a:gd name="T8" fmla="*/ 12 w 35"/>
                <a:gd name="T9" fmla="*/ 43 h 305"/>
                <a:gd name="T10" fmla="*/ 35 w 35"/>
                <a:gd name="T11" fmla="*/ 190 h 305"/>
                <a:gd name="T12" fmla="*/ 5 w 35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5">
                  <a:moveTo>
                    <a:pt x="5" y="305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32" y="16"/>
                  </a:lnTo>
                  <a:lnTo>
                    <a:pt x="12" y="43"/>
                  </a:lnTo>
                  <a:lnTo>
                    <a:pt x="35" y="190"/>
                  </a:lnTo>
                  <a:lnTo>
                    <a:pt x="5" y="30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: Shape 63"/>
            <p:cNvSpPr>
              <a:spLocks/>
            </p:cNvSpPr>
            <p:nvPr/>
          </p:nvSpPr>
          <p:spPr bwMode="auto">
            <a:xfrm>
              <a:off x="6044481" y="1976832"/>
              <a:ext cx="55300" cy="527083"/>
            </a:xfrm>
            <a:custGeom>
              <a:avLst/>
              <a:gdLst>
                <a:gd name="T0" fmla="*/ 32 w 32"/>
                <a:gd name="T1" fmla="*/ 301 h 305"/>
                <a:gd name="T2" fmla="*/ 32 w 32"/>
                <a:gd name="T3" fmla="*/ 305 h 305"/>
                <a:gd name="T4" fmla="*/ 0 w 32"/>
                <a:gd name="T5" fmla="*/ 185 h 305"/>
                <a:gd name="T6" fmla="*/ 27 w 32"/>
                <a:gd name="T7" fmla="*/ 0 h 305"/>
                <a:gd name="T8" fmla="*/ 32 w 32"/>
                <a:gd name="T9" fmla="*/ 30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5">
                  <a:moveTo>
                    <a:pt x="32" y="301"/>
                  </a:moveTo>
                  <a:lnTo>
                    <a:pt x="32" y="305"/>
                  </a:lnTo>
                  <a:lnTo>
                    <a:pt x="0" y="185"/>
                  </a:lnTo>
                  <a:lnTo>
                    <a:pt x="27" y="0"/>
                  </a:lnTo>
                  <a:lnTo>
                    <a:pt x="32" y="3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: Shape 64"/>
            <p:cNvSpPr>
              <a:spLocks/>
            </p:cNvSpPr>
            <p:nvPr/>
          </p:nvSpPr>
          <p:spPr bwMode="auto">
            <a:xfrm>
              <a:off x="5792173" y="1881784"/>
              <a:ext cx="307609" cy="622130"/>
            </a:xfrm>
            <a:custGeom>
              <a:avLst/>
              <a:gdLst>
                <a:gd name="T0" fmla="*/ 88 w 178"/>
                <a:gd name="T1" fmla="*/ 0 h 360"/>
                <a:gd name="T2" fmla="*/ 0 w 178"/>
                <a:gd name="T3" fmla="*/ 40 h 360"/>
                <a:gd name="T4" fmla="*/ 54 w 178"/>
                <a:gd name="T5" fmla="*/ 96 h 360"/>
                <a:gd name="T6" fmla="*/ 29 w 178"/>
                <a:gd name="T7" fmla="*/ 143 h 360"/>
                <a:gd name="T8" fmla="*/ 178 w 178"/>
                <a:gd name="T9" fmla="*/ 360 h 360"/>
                <a:gd name="T10" fmla="*/ 88 w 178"/>
                <a:gd name="T11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360">
                  <a:moveTo>
                    <a:pt x="88" y="0"/>
                  </a:moveTo>
                  <a:lnTo>
                    <a:pt x="0" y="40"/>
                  </a:lnTo>
                  <a:lnTo>
                    <a:pt x="54" y="96"/>
                  </a:lnTo>
                  <a:lnTo>
                    <a:pt x="29" y="143"/>
                  </a:lnTo>
                  <a:lnTo>
                    <a:pt x="178" y="36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626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: Shape 65"/>
            <p:cNvSpPr>
              <a:spLocks/>
            </p:cNvSpPr>
            <p:nvPr/>
          </p:nvSpPr>
          <p:spPr bwMode="auto">
            <a:xfrm>
              <a:off x="6096325" y="1885240"/>
              <a:ext cx="305880" cy="618674"/>
            </a:xfrm>
            <a:custGeom>
              <a:avLst/>
              <a:gdLst>
                <a:gd name="T0" fmla="*/ 91 w 177"/>
                <a:gd name="T1" fmla="*/ 0 h 358"/>
                <a:gd name="T2" fmla="*/ 177 w 177"/>
                <a:gd name="T3" fmla="*/ 37 h 358"/>
                <a:gd name="T4" fmla="*/ 124 w 177"/>
                <a:gd name="T5" fmla="*/ 94 h 358"/>
                <a:gd name="T6" fmla="*/ 148 w 177"/>
                <a:gd name="T7" fmla="*/ 141 h 358"/>
                <a:gd name="T8" fmla="*/ 0 w 177"/>
                <a:gd name="T9" fmla="*/ 358 h 358"/>
                <a:gd name="T10" fmla="*/ 91 w 177"/>
                <a:gd name="T11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358">
                  <a:moveTo>
                    <a:pt x="91" y="0"/>
                  </a:moveTo>
                  <a:lnTo>
                    <a:pt x="177" y="37"/>
                  </a:lnTo>
                  <a:lnTo>
                    <a:pt x="124" y="94"/>
                  </a:lnTo>
                  <a:lnTo>
                    <a:pt x="148" y="141"/>
                  </a:lnTo>
                  <a:lnTo>
                    <a:pt x="0" y="3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4C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Rectangle 66"/>
            <p:cNvSpPr>
              <a:spLocks/>
            </p:cNvSpPr>
            <p:nvPr/>
          </p:nvSpPr>
          <p:spPr bwMode="auto">
            <a:xfrm>
              <a:off x="5747241" y="2885833"/>
              <a:ext cx="190095" cy="44932"/>
            </a:xfrm>
            <a:prstGeom prst="rect">
              <a:avLst/>
            </a:prstGeom>
            <a:solidFill>
              <a:srgbClr val="626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Rectangle 67"/>
            <p:cNvSpPr>
              <a:spLocks/>
            </p:cNvSpPr>
            <p:nvPr/>
          </p:nvSpPr>
          <p:spPr bwMode="auto">
            <a:xfrm>
              <a:off x="6260498" y="2885833"/>
              <a:ext cx="190095" cy="44932"/>
            </a:xfrm>
            <a:prstGeom prst="rect">
              <a:avLst/>
            </a:prstGeom>
            <a:solidFill>
              <a:srgbClr val="626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: Shape 68"/>
            <p:cNvSpPr>
              <a:spLocks/>
            </p:cNvSpPr>
            <p:nvPr/>
          </p:nvSpPr>
          <p:spPr bwMode="auto">
            <a:xfrm>
              <a:off x="5795629" y="1047093"/>
              <a:ext cx="616945" cy="494248"/>
            </a:xfrm>
            <a:custGeom>
              <a:avLst/>
              <a:gdLst>
                <a:gd name="T0" fmla="*/ 41 w 341"/>
                <a:gd name="T1" fmla="*/ 273 h 273"/>
                <a:gd name="T2" fmla="*/ 1 w 341"/>
                <a:gd name="T3" fmla="*/ 140 h 273"/>
                <a:gd name="T4" fmla="*/ 151 w 341"/>
                <a:gd name="T5" fmla="*/ 2 h 273"/>
                <a:gd name="T6" fmla="*/ 261 w 341"/>
                <a:gd name="T7" fmla="*/ 28 h 273"/>
                <a:gd name="T8" fmla="*/ 279 w 341"/>
                <a:gd name="T9" fmla="*/ 2 h 273"/>
                <a:gd name="T10" fmla="*/ 336 w 341"/>
                <a:gd name="T11" fmla="*/ 128 h 273"/>
                <a:gd name="T12" fmla="*/ 298 w 341"/>
                <a:gd name="T13" fmla="*/ 264 h 273"/>
                <a:gd name="T14" fmla="*/ 288 w 341"/>
                <a:gd name="T15" fmla="*/ 176 h 273"/>
                <a:gd name="T16" fmla="*/ 279 w 341"/>
                <a:gd name="T17" fmla="*/ 192 h 273"/>
                <a:gd name="T18" fmla="*/ 105 w 341"/>
                <a:gd name="T19" fmla="*/ 177 h 273"/>
                <a:gd name="T20" fmla="*/ 43 w 341"/>
                <a:gd name="T21" fmla="*/ 188 h 273"/>
                <a:gd name="T22" fmla="*/ 41 w 341"/>
                <a:gd name="T2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1" h="273">
                  <a:moveTo>
                    <a:pt x="41" y="273"/>
                  </a:moveTo>
                  <a:cubicBezTo>
                    <a:pt x="41" y="273"/>
                    <a:pt x="2" y="263"/>
                    <a:pt x="1" y="140"/>
                  </a:cubicBezTo>
                  <a:cubicBezTo>
                    <a:pt x="0" y="18"/>
                    <a:pt x="134" y="0"/>
                    <a:pt x="151" y="2"/>
                  </a:cubicBezTo>
                  <a:cubicBezTo>
                    <a:pt x="167" y="5"/>
                    <a:pt x="252" y="38"/>
                    <a:pt x="261" y="28"/>
                  </a:cubicBezTo>
                  <a:cubicBezTo>
                    <a:pt x="270" y="17"/>
                    <a:pt x="279" y="2"/>
                    <a:pt x="279" y="2"/>
                  </a:cubicBezTo>
                  <a:cubicBezTo>
                    <a:pt x="279" y="2"/>
                    <a:pt x="341" y="29"/>
                    <a:pt x="336" y="128"/>
                  </a:cubicBezTo>
                  <a:cubicBezTo>
                    <a:pt x="331" y="228"/>
                    <a:pt x="298" y="264"/>
                    <a:pt x="298" y="264"/>
                  </a:cubicBezTo>
                  <a:cubicBezTo>
                    <a:pt x="288" y="176"/>
                    <a:pt x="288" y="176"/>
                    <a:pt x="288" y="176"/>
                  </a:cubicBezTo>
                  <a:cubicBezTo>
                    <a:pt x="288" y="176"/>
                    <a:pt x="287" y="192"/>
                    <a:pt x="279" y="192"/>
                  </a:cubicBezTo>
                  <a:cubicBezTo>
                    <a:pt x="272" y="192"/>
                    <a:pt x="162" y="203"/>
                    <a:pt x="105" y="177"/>
                  </a:cubicBezTo>
                  <a:cubicBezTo>
                    <a:pt x="49" y="152"/>
                    <a:pt x="43" y="188"/>
                    <a:pt x="43" y="188"/>
                  </a:cubicBezTo>
                  <a:cubicBezTo>
                    <a:pt x="43" y="188"/>
                    <a:pt x="27" y="254"/>
                    <a:pt x="41" y="27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: Shape 69"/>
            <p:cNvSpPr>
              <a:spLocks/>
            </p:cNvSpPr>
            <p:nvPr/>
          </p:nvSpPr>
          <p:spPr bwMode="auto">
            <a:xfrm>
              <a:off x="5672930" y="3153694"/>
              <a:ext cx="858885" cy="217746"/>
            </a:xfrm>
            <a:custGeom>
              <a:avLst/>
              <a:gdLst>
                <a:gd name="T0" fmla="*/ 0 w 497"/>
                <a:gd name="T1" fmla="*/ 0 h 126"/>
                <a:gd name="T2" fmla="*/ 497 w 497"/>
                <a:gd name="T3" fmla="*/ 0 h 126"/>
                <a:gd name="T4" fmla="*/ 497 w 497"/>
                <a:gd name="T5" fmla="*/ 72 h 126"/>
                <a:gd name="T6" fmla="*/ 242 w 497"/>
                <a:gd name="T7" fmla="*/ 126 h 126"/>
                <a:gd name="T8" fmla="*/ 0 w 497"/>
                <a:gd name="T9" fmla="*/ 77 h 126"/>
                <a:gd name="T10" fmla="*/ 0 w 497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" h="126">
                  <a:moveTo>
                    <a:pt x="0" y="0"/>
                  </a:moveTo>
                  <a:lnTo>
                    <a:pt x="497" y="0"/>
                  </a:lnTo>
                  <a:lnTo>
                    <a:pt x="497" y="72"/>
                  </a:lnTo>
                  <a:lnTo>
                    <a:pt x="242" y="126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: Shape 70"/>
            <p:cNvSpPr>
              <a:spLocks/>
            </p:cNvSpPr>
            <p:nvPr/>
          </p:nvSpPr>
          <p:spPr bwMode="auto">
            <a:xfrm>
              <a:off x="5714406" y="3017172"/>
              <a:ext cx="1323755" cy="774206"/>
            </a:xfrm>
            <a:custGeom>
              <a:avLst/>
              <a:gdLst>
                <a:gd name="T0" fmla="*/ 73 w 731"/>
                <a:gd name="T1" fmla="*/ 423 h 428"/>
                <a:gd name="T2" fmla="*/ 703 w 731"/>
                <a:gd name="T3" fmla="*/ 175 h 428"/>
                <a:gd name="T4" fmla="*/ 723 w 731"/>
                <a:gd name="T5" fmla="*/ 126 h 428"/>
                <a:gd name="T6" fmla="*/ 678 w 731"/>
                <a:gd name="T7" fmla="*/ 23 h 428"/>
                <a:gd name="T8" fmla="*/ 632 w 731"/>
                <a:gd name="T9" fmla="*/ 9 h 428"/>
                <a:gd name="T10" fmla="*/ 29 w 731"/>
                <a:gd name="T11" fmla="*/ 251 h 428"/>
                <a:gd name="T12" fmla="*/ 5 w 731"/>
                <a:gd name="T13" fmla="*/ 292 h 428"/>
                <a:gd name="T14" fmla="*/ 32 w 731"/>
                <a:gd name="T15" fmla="*/ 399 h 428"/>
                <a:gd name="T16" fmla="*/ 73 w 731"/>
                <a:gd name="T17" fmla="*/ 4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1" h="428">
                  <a:moveTo>
                    <a:pt x="73" y="423"/>
                  </a:moveTo>
                  <a:cubicBezTo>
                    <a:pt x="285" y="365"/>
                    <a:pt x="496" y="282"/>
                    <a:pt x="703" y="175"/>
                  </a:cubicBezTo>
                  <a:cubicBezTo>
                    <a:pt x="722" y="165"/>
                    <a:pt x="731" y="143"/>
                    <a:pt x="723" y="126"/>
                  </a:cubicBezTo>
                  <a:cubicBezTo>
                    <a:pt x="708" y="91"/>
                    <a:pt x="693" y="57"/>
                    <a:pt x="678" y="23"/>
                  </a:cubicBezTo>
                  <a:cubicBezTo>
                    <a:pt x="670" y="6"/>
                    <a:pt x="649" y="0"/>
                    <a:pt x="632" y="9"/>
                  </a:cubicBezTo>
                  <a:cubicBezTo>
                    <a:pt x="433" y="114"/>
                    <a:pt x="231" y="194"/>
                    <a:pt x="29" y="251"/>
                  </a:cubicBezTo>
                  <a:cubicBezTo>
                    <a:pt x="11" y="256"/>
                    <a:pt x="0" y="274"/>
                    <a:pt x="5" y="292"/>
                  </a:cubicBezTo>
                  <a:cubicBezTo>
                    <a:pt x="14" y="328"/>
                    <a:pt x="23" y="363"/>
                    <a:pt x="32" y="399"/>
                  </a:cubicBezTo>
                  <a:cubicBezTo>
                    <a:pt x="36" y="417"/>
                    <a:pt x="54" y="428"/>
                    <a:pt x="73" y="4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: Shape 71"/>
            <p:cNvSpPr>
              <a:spLocks/>
            </p:cNvSpPr>
            <p:nvPr/>
          </p:nvSpPr>
          <p:spPr bwMode="auto">
            <a:xfrm>
              <a:off x="5648737" y="3504507"/>
              <a:ext cx="226386" cy="317978"/>
            </a:xfrm>
            <a:custGeom>
              <a:avLst/>
              <a:gdLst>
                <a:gd name="T0" fmla="*/ 102 w 125"/>
                <a:gd name="T1" fmla="*/ 73 h 176"/>
                <a:gd name="T2" fmla="*/ 43 w 125"/>
                <a:gd name="T3" fmla="*/ 5 h 176"/>
                <a:gd name="T4" fmla="*/ 0 w 125"/>
                <a:gd name="T5" fmla="*/ 18 h 176"/>
                <a:gd name="T6" fmla="*/ 24 w 125"/>
                <a:gd name="T7" fmla="*/ 97 h 176"/>
                <a:gd name="T8" fmla="*/ 49 w 125"/>
                <a:gd name="T9" fmla="*/ 176 h 176"/>
                <a:gd name="T10" fmla="*/ 92 w 125"/>
                <a:gd name="T11" fmla="*/ 163 h 176"/>
                <a:gd name="T12" fmla="*/ 102 w 125"/>
                <a:gd name="T13" fmla="*/ 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76">
                  <a:moveTo>
                    <a:pt x="102" y="73"/>
                  </a:moveTo>
                  <a:cubicBezTo>
                    <a:pt x="80" y="0"/>
                    <a:pt x="43" y="5"/>
                    <a:pt x="43" y="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2" y="163"/>
                    <a:pt x="125" y="145"/>
                    <a:pt x="102" y="7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: Shape 72"/>
            <p:cNvSpPr>
              <a:spLocks/>
            </p:cNvSpPr>
            <p:nvPr/>
          </p:nvSpPr>
          <p:spPr bwMode="auto">
            <a:xfrm>
              <a:off x="5529495" y="3506235"/>
              <a:ext cx="292055" cy="375007"/>
            </a:xfrm>
            <a:custGeom>
              <a:avLst/>
              <a:gdLst>
                <a:gd name="T0" fmla="*/ 57 w 162"/>
                <a:gd name="T1" fmla="*/ 207 h 207"/>
                <a:gd name="T2" fmla="*/ 0 w 162"/>
                <a:gd name="T3" fmla="*/ 24 h 207"/>
                <a:gd name="T4" fmla="*/ 27 w 162"/>
                <a:gd name="T5" fmla="*/ 16 h 207"/>
                <a:gd name="T6" fmla="*/ 147 w 162"/>
                <a:gd name="T7" fmla="*/ 79 h 207"/>
                <a:gd name="T8" fmla="*/ 84 w 162"/>
                <a:gd name="T9" fmla="*/ 199 h 207"/>
                <a:gd name="T10" fmla="*/ 57 w 162"/>
                <a:gd name="T1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207">
                  <a:moveTo>
                    <a:pt x="57" y="207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77" y="0"/>
                    <a:pt x="131" y="28"/>
                    <a:pt x="147" y="79"/>
                  </a:cubicBezTo>
                  <a:cubicBezTo>
                    <a:pt x="162" y="129"/>
                    <a:pt x="134" y="183"/>
                    <a:pt x="84" y="199"/>
                  </a:cubicBezTo>
                  <a:lnTo>
                    <a:pt x="57" y="20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: Shape 73"/>
            <p:cNvSpPr>
              <a:spLocks/>
            </p:cNvSpPr>
            <p:nvPr/>
          </p:nvSpPr>
          <p:spPr bwMode="auto">
            <a:xfrm>
              <a:off x="5500117" y="3537341"/>
              <a:ext cx="134795" cy="361182"/>
            </a:xfrm>
            <a:custGeom>
              <a:avLst/>
              <a:gdLst>
                <a:gd name="T0" fmla="*/ 64 w 78"/>
                <a:gd name="T1" fmla="*/ 209 h 209"/>
                <a:gd name="T2" fmla="*/ 0 w 78"/>
                <a:gd name="T3" fmla="*/ 5 h 209"/>
                <a:gd name="T4" fmla="*/ 14 w 78"/>
                <a:gd name="T5" fmla="*/ 0 h 209"/>
                <a:gd name="T6" fmla="*/ 78 w 78"/>
                <a:gd name="T7" fmla="*/ 205 h 209"/>
                <a:gd name="T8" fmla="*/ 64 w 78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09">
                  <a:moveTo>
                    <a:pt x="64" y="209"/>
                  </a:moveTo>
                  <a:lnTo>
                    <a:pt x="0" y="5"/>
                  </a:lnTo>
                  <a:lnTo>
                    <a:pt x="14" y="0"/>
                  </a:lnTo>
                  <a:lnTo>
                    <a:pt x="78" y="205"/>
                  </a:lnTo>
                  <a:lnTo>
                    <a:pt x="64" y="20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: Shape 74"/>
            <p:cNvSpPr>
              <a:spLocks/>
            </p:cNvSpPr>
            <p:nvPr/>
          </p:nvSpPr>
          <p:spPr bwMode="auto">
            <a:xfrm>
              <a:off x="5159674" y="3013716"/>
              <a:ext cx="1339307" cy="794944"/>
            </a:xfrm>
            <a:custGeom>
              <a:avLst/>
              <a:gdLst>
                <a:gd name="T0" fmla="*/ 23 w 740"/>
                <a:gd name="T1" fmla="*/ 163 h 439"/>
                <a:gd name="T2" fmla="*/ 644 w 740"/>
                <a:gd name="T3" fmla="*/ 433 h 439"/>
                <a:gd name="T4" fmla="*/ 693 w 740"/>
                <a:gd name="T5" fmla="*/ 412 h 439"/>
                <a:gd name="T6" fmla="*/ 733 w 740"/>
                <a:gd name="T7" fmla="*/ 308 h 439"/>
                <a:gd name="T8" fmla="*/ 710 w 740"/>
                <a:gd name="T9" fmla="*/ 265 h 439"/>
                <a:gd name="T10" fmla="*/ 114 w 740"/>
                <a:gd name="T11" fmla="*/ 10 h 439"/>
                <a:gd name="T12" fmla="*/ 67 w 740"/>
                <a:gd name="T13" fmla="*/ 22 h 439"/>
                <a:gd name="T14" fmla="*/ 10 w 740"/>
                <a:gd name="T15" fmla="*/ 117 h 439"/>
                <a:gd name="T16" fmla="*/ 23 w 740"/>
                <a:gd name="T17" fmla="*/ 1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439">
                  <a:moveTo>
                    <a:pt x="23" y="163"/>
                  </a:moveTo>
                  <a:cubicBezTo>
                    <a:pt x="213" y="271"/>
                    <a:pt x="421" y="362"/>
                    <a:pt x="644" y="433"/>
                  </a:cubicBezTo>
                  <a:cubicBezTo>
                    <a:pt x="663" y="439"/>
                    <a:pt x="686" y="430"/>
                    <a:pt x="693" y="412"/>
                  </a:cubicBezTo>
                  <a:cubicBezTo>
                    <a:pt x="707" y="377"/>
                    <a:pt x="720" y="343"/>
                    <a:pt x="733" y="308"/>
                  </a:cubicBezTo>
                  <a:cubicBezTo>
                    <a:pt x="740" y="290"/>
                    <a:pt x="729" y="271"/>
                    <a:pt x="710" y="265"/>
                  </a:cubicBezTo>
                  <a:cubicBezTo>
                    <a:pt x="496" y="199"/>
                    <a:pt x="297" y="112"/>
                    <a:pt x="114" y="10"/>
                  </a:cubicBezTo>
                  <a:cubicBezTo>
                    <a:pt x="97" y="0"/>
                    <a:pt x="77" y="6"/>
                    <a:pt x="67" y="22"/>
                  </a:cubicBezTo>
                  <a:cubicBezTo>
                    <a:pt x="49" y="54"/>
                    <a:pt x="30" y="85"/>
                    <a:pt x="10" y="117"/>
                  </a:cubicBezTo>
                  <a:cubicBezTo>
                    <a:pt x="0" y="132"/>
                    <a:pt x="6" y="153"/>
                    <a:pt x="23" y="1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: Shape 75"/>
            <p:cNvSpPr>
              <a:spLocks/>
            </p:cNvSpPr>
            <p:nvPr/>
          </p:nvSpPr>
          <p:spPr bwMode="auto">
            <a:xfrm>
              <a:off x="6322711" y="3504507"/>
              <a:ext cx="226386" cy="317978"/>
            </a:xfrm>
            <a:custGeom>
              <a:avLst/>
              <a:gdLst>
                <a:gd name="T0" fmla="*/ 23 w 125"/>
                <a:gd name="T1" fmla="*/ 73 h 176"/>
                <a:gd name="T2" fmla="*/ 82 w 125"/>
                <a:gd name="T3" fmla="*/ 5 h 176"/>
                <a:gd name="T4" fmla="*/ 125 w 125"/>
                <a:gd name="T5" fmla="*/ 18 h 176"/>
                <a:gd name="T6" fmla="*/ 101 w 125"/>
                <a:gd name="T7" fmla="*/ 97 h 176"/>
                <a:gd name="T8" fmla="*/ 76 w 125"/>
                <a:gd name="T9" fmla="*/ 176 h 176"/>
                <a:gd name="T10" fmla="*/ 33 w 125"/>
                <a:gd name="T11" fmla="*/ 163 h 176"/>
                <a:gd name="T12" fmla="*/ 23 w 125"/>
                <a:gd name="T13" fmla="*/ 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76">
                  <a:moveTo>
                    <a:pt x="23" y="73"/>
                  </a:moveTo>
                  <a:cubicBezTo>
                    <a:pt x="45" y="0"/>
                    <a:pt x="82" y="5"/>
                    <a:pt x="82" y="5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3" y="163"/>
                    <a:pt x="0" y="145"/>
                    <a:pt x="23" y="7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: Shape 76"/>
            <p:cNvSpPr>
              <a:spLocks/>
            </p:cNvSpPr>
            <p:nvPr/>
          </p:nvSpPr>
          <p:spPr bwMode="auto">
            <a:xfrm>
              <a:off x="6376284" y="3506235"/>
              <a:ext cx="292055" cy="375007"/>
            </a:xfrm>
            <a:custGeom>
              <a:avLst/>
              <a:gdLst>
                <a:gd name="T0" fmla="*/ 105 w 162"/>
                <a:gd name="T1" fmla="*/ 207 h 207"/>
                <a:gd name="T2" fmla="*/ 162 w 162"/>
                <a:gd name="T3" fmla="*/ 24 h 207"/>
                <a:gd name="T4" fmla="*/ 135 w 162"/>
                <a:gd name="T5" fmla="*/ 16 h 207"/>
                <a:gd name="T6" fmla="*/ 15 w 162"/>
                <a:gd name="T7" fmla="*/ 79 h 207"/>
                <a:gd name="T8" fmla="*/ 78 w 162"/>
                <a:gd name="T9" fmla="*/ 199 h 207"/>
                <a:gd name="T10" fmla="*/ 105 w 162"/>
                <a:gd name="T1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207">
                  <a:moveTo>
                    <a:pt x="105" y="207"/>
                  </a:moveTo>
                  <a:cubicBezTo>
                    <a:pt x="162" y="24"/>
                    <a:pt x="162" y="24"/>
                    <a:pt x="162" y="24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85" y="0"/>
                    <a:pt x="31" y="28"/>
                    <a:pt x="15" y="79"/>
                  </a:cubicBezTo>
                  <a:cubicBezTo>
                    <a:pt x="0" y="129"/>
                    <a:pt x="28" y="183"/>
                    <a:pt x="78" y="199"/>
                  </a:cubicBezTo>
                  <a:lnTo>
                    <a:pt x="105" y="20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: Shape 77"/>
            <p:cNvSpPr>
              <a:spLocks/>
            </p:cNvSpPr>
            <p:nvPr/>
          </p:nvSpPr>
          <p:spPr bwMode="auto">
            <a:xfrm>
              <a:off x="6562923" y="3537341"/>
              <a:ext cx="134795" cy="361182"/>
            </a:xfrm>
            <a:custGeom>
              <a:avLst/>
              <a:gdLst>
                <a:gd name="T0" fmla="*/ 14 w 78"/>
                <a:gd name="T1" fmla="*/ 209 h 209"/>
                <a:gd name="T2" fmla="*/ 78 w 78"/>
                <a:gd name="T3" fmla="*/ 5 h 209"/>
                <a:gd name="T4" fmla="*/ 64 w 78"/>
                <a:gd name="T5" fmla="*/ 0 h 209"/>
                <a:gd name="T6" fmla="*/ 0 w 78"/>
                <a:gd name="T7" fmla="*/ 205 h 209"/>
                <a:gd name="T8" fmla="*/ 14 w 78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09">
                  <a:moveTo>
                    <a:pt x="14" y="209"/>
                  </a:moveTo>
                  <a:lnTo>
                    <a:pt x="78" y="5"/>
                  </a:lnTo>
                  <a:lnTo>
                    <a:pt x="64" y="0"/>
                  </a:lnTo>
                  <a:lnTo>
                    <a:pt x="0" y="205"/>
                  </a:lnTo>
                  <a:lnTo>
                    <a:pt x="14" y="20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Rectangle 78"/>
            <p:cNvSpPr>
              <a:spLocks/>
            </p:cNvSpPr>
            <p:nvPr/>
          </p:nvSpPr>
          <p:spPr bwMode="auto">
            <a:xfrm>
              <a:off x="6016831" y="3153694"/>
              <a:ext cx="164173" cy="41475"/>
            </a:xfrm>
            <a:prstGeom prst="rect">
              <a:avLst/>
            </a:prstGeom>
            <a:solidFill>
              <a:srgbClr val="B9B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: Shape 79"/>
            <p:cNvSpPr>
              <a:spLocks/>
            </p:cNvSpPr>
            <p:nvPr/>
          </p:nvSpPr>
          <p:spPr bwMode="auto">
            <a:xfrm>
              <a:off x="5702309" y="3145054"/>
              <a:ext cx="397472" cy="93320"/>
            </a:xfrm>
            <a:custGeom>
              <a:avLst/>
              <a:gdLst>
                <a:gd name="T0" fmla="*/ 230 w 230"/>
                <a:gd name="T1" fmla="*/ 0 h 54"/>
                <a:gd name="T2" fmla="*/ 169 w 230"/>
                <a:gd name="T3" fmla="*/ 54 h 54"/>
                <a:gd name="T4" fmla="*/ 0 w 230"/>
                <a:gd name="T5" fmla="*/ 5 h 54"/>
                <a:gd name="T6" fmla="*/ 230 w 230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54">
                  <a:moveTo>
                    <a:pt x="230" y="0"/>
                  </a:moveTo>
                  <a:lnTo>
                    <a:pt x="169" y="54"/>
                  </a:lnTo>
                  <a:lnTo>
                    <a:pt x="0" y="5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: Shape 80"/>
            <p:cNvSpPr>
              <a:spLocks/>
            </p:cNvSpPr>
            <p:nvPr/>
          </p:nvSpPr>
          <p:spPr bwMode="auto">
            <a:xfrm>
              <a:off x="6099781" y="3145054"/>
              <a:ext cx="395743" cy="93320"/>
            </a:xfrm>
            <a:custGeom>
              <a:avLst/>
              <a:gdLst>
                <a:gd name="T0" fmla="*/ 0 w 229"/>
                <a:gd name="T1" fmla="*/ 0 h 54"/>
                <a:gd name="T2" fmla="*/ 60 w 229"/>
                <a:gd name="T3" fmla="*/ 54 h 54"/>
                <a:gd name="T4" fmla="*/ 229 w 229"/>
                <a:gd name="T5" fmla="*/ 5 h 54"/>
                <a:gd name="T6" fmla="*/ 0 w 229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54">
                  <a:moveTo>
                    <a:pt x="0" y="0"/>
                  </a:moveTo>
                  <a:lnTo>
                    <a:pt x="60" y="54"/>
                  </a:lnTo>
                  <a:lnTo>
                    <a:pt x="22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39750" y="1538009"/>
            <a:ext cx="8067701" cy="2430747"/>
            <a:chOff x="539750" y="1538009"/>
            <a:chExt cx="8067701" cy="2430747"/>
          </a:xfrm>
        </p:grpSpPr>
        <p:grpSp>
          <p:nvGrpSpPr>
            <p:cNvPr id="2" name="组合 1"/>
            <p:cNvGrpSpPr/>
            <p:nvPr/>
          </p:nvGrpSpPr>
          <p:grpSpPr>
            <a:xfrm>
              <a:off x="539750" y="1538009"/>
              <a:ext cx="2762968" cy="2430747"/>
              <a:chOff x="539750" y="1538009"/>
              <a:chExt cx="2762968" cy="2430747"/>
            </a:xfrm>
          </p:grpSpPr>
          <p:sp>
            <p:nvSpPr>
              <p:cNvPr id="4" name="Rectangle 5"/>
              <p:cNvSpPr/>
              <p:nvPr/>
            </p:nvSpPr>
            <p:spPr>
              <a:xfrm>
                <a:off x="2764897" y="1538009"/>
                <a:ext cx="537821" cy="53782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Freeform: Shape 6"/>
              <p:cNvSpPr>
                <a:spLocks/>
              </p:cNvSpPr>
              <p:nvPr/>
            </p:nvSpPr>
            <p:spPr bwMode="auto">
              <a:xfrm>
                <a:off x="2901618" y="1662979"/>
                <a:ext cx="263966" cy="266721"/>
              </a:xfrm>
              <a:custGeom>
                <a:avLst/>
                <a:gdLst>
                  <a:gd name="T0" fmla="*/ 138 w 306"/>
                  <a:gd name="T1" fmla="*/ 226 h 309"/>
                  <a:gd name="T2" fmla="*/ 149 w 306"/>
                  <a:gd name="T3" fmla="*/ 229 h 309"/>
                  <a:gd name="T4" fmla="*/ 198 w 306"/>
                  <a:gd name="T5" fmla="*/ 216 h 309"/>
                  <a:gd name="T6" fmla="*/ 226 w 306"/>
                  <a:gd name="T7" fmla="*/ 169 h 309"/>
                  <a:gd name="T8" fmla="*/ 215 w 306"/>
                  <a:gd name="T9" fmla="*/ 147 h 309"/>
                  <a:gd name="T10" fmla="*/ 171 w 306"/>
                  <a:gd name="T11" fmla="*/ 209 h 309"/>
                  <a:gd name="T12" fmla="*/ 138 w 306"/>
                  <a:gd name="T13" fmla="*/ 226 h 309"/>
                  <a:gd name="T14" fmla="*/ 80 w 306"/>
                  <a:gd name="T15" fmla="*/ 107 h 309"/>
                  <a:gd name="T16" fmla="*/ 142 w 306"/>
                  <a:gd name="T17" fmla="*/ 15 h 309"/>
                  <a:gd name="T18" fmla="*/ 164 w 306"/>
                  <a:gd name="T19" fmla="*/ 16 h 309"/>
                  <a:gd name="T20" fmla="*/ 225 w 306"/>
                  <a:gd name="T21" fmla="*/ 107 h 309"/>
                  <a:gd name="T22" fmla="*/ 241 w 306"/>
                  <a:gd name="T23" fmla="*/ 153 h 309"/>
                  <a:gd name="T24" fmla="*/ 193 w 306"/>
                  <a:gd name="T25" fmla="*/ 237 h 309"/>
                  <a:gd name="T26" fmla="*/ 112 w 306"/>
                  <a:gd name="T27" fmla="*/ 237 h 309"/>
                  <a:gd name="T28" fmla="*/ 65 w 306"/>
                  <a:gd name="T29" fmla="*/ 153 h 309"/>
                  <a:gd name="T30" fmla="*/ 80 w 306"/>
                  <a:gd name="T31" fmla="*/ 107 h 309"/>
                  <a:gd name="T32" fmla="*/ 153 w 306"/>
                  <a:gd name="T33" fmla="*/ 277 h 309"/>
                  <a:gd name="T34" fmla="*/ 238 w 306"/>
                  <a:gd name="T35" fmla="*/ 257 h 309"/>
                  <a:gd name="T36" fmla="*/ 237 w 306"/>
                  <a:gd name="T37" fmla="*/ 226 h 309"/>
                  <a:gd name="T38" fmla="*/ 234 w 306"/>
                  <a:gd name="T39" fmla="*/ 224 h 309"/>
                  <a:gd name="T40" fmla="*/ 246 w 306"/>
                  <a:gd name="T41" fmla="*/ 205 h 309"/>
                  <a:gd name="T42" fmla="*/ 295 w 306"/>
                  <a:gd name="T43" fmla="*/ 260 h 309"/>
                  <a:gd name="T44" fmla="*/ 252 w 306"/>
                  <a:gd name="T45" fmla="*/ 294 h 309"/>
                  <a:gd name="T46" fmla="*/ 153 w 306"/>
                  <a:gd name="T47" fmla="*/ 309 h 309"/>
                  <a:gd name="T48" fmla="*/ 53 w 306"/>
                  <a:gd name="T49" fmla="*/ 294 h 309"/>
                  <a:gd name="T50" fmla="*/ 10 w 306"/>
                  <a:gd name="T51" fmla="*/ 260 h 309"/>
                  <a:gd name="T52" fmla="*/ 60 w 306"/>
                  <a:gd name="T53" fmla="*/ 205 h 309"/>
                  <a:gd name="T54" fmla="*/ 71 w 306"/>
                  <a:gd name="T55" fmla="*/ 224 h 309"/>
                  <a:gd name="T56" fmla="*/ 69 w 306"/>
                  <a:gd name="T57" fmla="*/ 226 h 309"/>
                  <a:gd name="T58" fmla="*/ 67 w 306"/>
                  <a:gd name="T59" fmla="*/ 257 h 309"/>
                  <a:gd name="T60" fmla="*/ 153 w 306"/>
                  <a:gd name="T61" fmla="*/ 277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6" h="309">
                    <a:moveTo>
                      <a:pt x="138" y="226"/>
                    </a:moveTo>
                    <a:cubicBezTo>
                      <a:pt x="141" y="227"/>
                      <a:pt x="145" y="229"/>
                      <a:pt x="149" y="229"/>
                    </a:cubicBezTo>
                    <a:cubicBezTo>
                      <a:pt x="164" y="232"/>
                      <a:pt x="182" y="227"/>
                      <a:pt x="198" y="216"/>
                    </a:cubicBezTo>
                    <a:cubicBezTo>
                      <a:pt x="215" y="204"/>
                      <a:pt x="226" y="186"/>
                      <a:pt x="226" y="169"/>
                    </a:cubicBezTo>
                    <a:cubicBezTo>
                      <a:pt x="226" y="160"/>
                      <a:pt x="220" y="151"/>
                      <a:pt x="215" y="147"/>
                    </a:cubicBezTo>
                    <a:cubicBezTo>
                      <a:pt x="210" y="170"/>
                      <a:pt x="193" y="193"/>
                      <a:pt x="171" y="209"/>
                    </a:cubicBezTo>
                    <a:cubicBezTo>
                      <a:pt x="160" y="216"/>
                      <a:pt x="149" y="222"/>
                      <a:pt x="138" y="226"/>
                    </a:cubicBezTo>
                    <a:close/>
                    <a:moveTo>
                      <a:pt x="80" y="107"/>
                    </a:moveTo>
                    <a:cubicBezTo>
                      <a:pt x="98" y="76"/>
                      <a:pt x="122" y="47"/>
                      <a:pt x="142" y="15"/>
                    </a:cubicBezTo>
                    <a:cubicBezTo>
                      <a:pt x="151" y="1"/>
                      <a:pt x="154" y="0"/>
                      <a:pt x="164" y="16"/>
                    </a:cubicBezTo>
                    <a:cubicBezTo>
                      <a:pt x="183" y="47"/>
                      <a:pt x="207" y="76"/>
                      <a:pt x="225" y="107"/>
                    </a:cubicBezTo>
                    <a:cubicBezTo>
                      <a:pt x="234" y="122"/>
                      <a:pt x="241" y="138"/>
                      <a:pt x="241" y="153"/>
                    </a:cubicBezTo>
                    <a:cubicBezTo>
                      <a:pt x="241" y="190"/>
                      <a:pt x="221" y="222"/>
                      <a:pt x="193" y="237"/>
                    </a:cubicBezTo>
                    <a:cubicBezTo>
                      <a:pt x="167" y="251"/>
                      <a:pt x="137" y="251"/>
                      <a:pt x="112" y="237"/>
                    </a:cubicBezTo>
                    <a:cubicBezTo>
                      <a:pt x="84" y="221"/>
                      <a:pt x="65" y="190"/>
                      <a:pt x="65" y="153"/>
                    </a:cubicBezTo>
                    <a:cubicBezTo>
                      <a:pt x="65" y="138"/>
                      <a:pt x="71" y="122"/>
                      <a:pt x="80" y="107"/>
                    </a:cubicBezTo>
                    <a:close/>
                    <a:moveTo>
                      <a:pt x="153" y="277"/>
                    </a:moveTo>
                    <a:cubicBezTo>
                      <a:pt x="178" y="277"/>
                      <a:pt x="218" y="273"/>
                      <a:pt x="238" y="257"/>
                    </a:cubicBezTo>
                    <a:cubicBezTo>
                      <a:pt x="251" y="247"/>
                      <a:pt x="250" y="236"/>
                      <a:pt x="237" y="226"/>
                    </a:cubicBezTo>
                    <a:cubicBezTo>
                      <a:pt x="236" y="226"/>
                      <a:pt x="235" y="225"/>
                      <a:pt x="234" y="224"/>
                    </a:cubicBezTo>
                    <a:cubicBezTo>
                      <a:pt x="239" y="218"/>
                      <a:pt x="243" y="212"/>
                      <a:pt x="246" y="205"/>
                    </a:cubicBezTo>
                    <a:cubicBezTo>
                      <a:pt x="267" y="213"/>
                      <a:pt x="306" y="232"/>
                      <a:pt x="295" y="260"/>
                    </a:cubicBezTo>
                    <a:cubicBezTo>
                      <a:pt x="289" y="277"/>
                      <a:pt x="268" y="288"/>
                      <a:pt x="252" y="294"/>
                    </a:cubicBezTo>
                    <a:cubicBezTo>
                      <a:pt x="225" y="304"/>
                      <a:pt x="189" y="309"/>
                      <a:pt x="153" y="309"/>
                    </a:cubicBezTo>
                    <a:cubicBezTo>
                      <a:pt x="116" y="309"/>
                      <a:pt x="80" y="304"/>
                      <a:pt x="53" y="294"/>
                    </a:cubicBezTo>
                    <a:cubicBezTo>
                      <a:pt x="38" y="288"/>
                      <a:pt x="16" y="277"/>
                      <a:pt x="10" y="260"/>
                    </a:cubicBezTo>
                    <a:cubicBezTo>
                      <a:pt x="0" y="232"/>
                      <a:pt x="38" y="213"/>
                      <a:pt x="60" y="205"/>
                    </a:cubicBezTo>
                    <a:cubicBezTo>
                      <a:pt x="63" y="212"/>
                      <a:pt x="67" y="218"/>
                      <a:pt x="71" y="224"/>
                    </a:cubicBezTo>
                    <a:cubicBezTo>
                      <a:pt x="70" y="225"/>
                      <a:pt x="70" y="226"/>
                      <a:pt x="69" y="226"/>
                    </a:cubicBezTo>
                    <a:cubicBezTo>
                      <a:pt x="56" y="236"/>
                      <a:pt x="54" y="247"/>
                      <a:pt x="67" y="257"/>
                    </a:cubicBezTo>
                    <a:cubicBezTo>
                      <a:pt x="88" y="273"/>
                      <a:pt x="128" y="277"/>
                      <a:pt x="153" y="27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Freeform: Shape 7"/>
              <p:cNvSpPr>
                <a:spLocks/>
              </p:cNvSpPr>
              <p:nvPr/>
            </p:nvSpPr>
            <p:spPr bwMode="auto">
              <a:xfrm rot="5400000">
                <a:off x="2764117" y="1536634"/>
                <a:ext cx="534243" cy="536996"/>
              </a:xfrm>
              <a:custGeom>
                <a:avLst/>
                <a:gdLst>
                  <a:gd name="T0" fmla="*/ 388 w 388"/>
                  <a:gd name="T1" fmla="*/ 390 h 390"/>
                  <a:gd name="T2" fmla="*/ 0 w 388"/>
                  <a:gd name="T3" fmla="*/ 0 h 390"/>
                  <a:gd name="T4" fmla="*/ 388 w 388"/>
                  <a:gd name="T5" fmla="*/ 0 h 390"/>
                  <a:gd name="T6" fmla="*/ 388 w 38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8" h="390">
                    <a:moveTo>
                      <a:pt x="388" y="390"/>
                    </a:moveTo>
                    <a:lnTo>
                      <a:pt x="0" y="0"/>
                    </a:lnTo>
                    <a:lnTo>
                      <a:pt x="388" y="0"/>
                    </a:lnTo>
                    <a:lnTo>
                      <a:pt x="388" y="39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29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" name="Group 1"/>
              <p:cNvGrpSpPr/>
              <p:nvPr/>
            </p:nvGrpSpPr>
            <p:grpSpPr>
              <a:xfrm>
                <a:off x="539750" y="1544788"/>
                <a:ext cx="2039575" cy="567683"/>
                <a:chOff x="719667" y="2059717"/>
                <a:chExt cx="2719433" cy="756911"/>
              </a:xfrm>
            </p:grpSpPr>
            <p:sp>
              <p:nvSpPr>
                <p:cNvPr id="99" name="TextBox 18"/>
                <p:cNvSpPr txBox="1"/>
                <p:nvPr/>
              </p:nvSpPr>
              <p:spPr>
                <a:xfrm>
                  <a:off x="2207994" y="2059717"/>
                  <a:ext cx="123110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b" anchorCtr="0">
                  <a:normAutofit/>
                </a:bodyPr>
                <a:lstStyle/>
                <a:p>
                  <a:pPr algn="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  <p:sp>
              <p:nvSpPr>
                <p:cNvPr id="100" name="Rectangle 19"/>
                <p:cNvSpPr/>
                <p:nvPr/>
              </p:nvSpPr>
              <p:spPr>
                <a:xfrm>
                  <a:off x="719667" y="2308797"/>
                  <a:ext cx="2719433" cy="507831"/>
                </a:xfrm>
                <a:prstGeom prst="rect">
                  <a:avLst/>
                </a:prstGeom>
              </p:spPr>
              <p:txBody>
                <a:bodyPr wrap="square" lIns="0" tIns="0" rIns="0" bIns="0" anchor="t" anchorCtr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</a:t>
                  </a:r>
                  <a:b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（建议使用主题字体）</a:t>
                  </a:r>
                </a:p>
              </p:txBody>
            </p:sp>
          </p:grpSp>
          <p:sp>
            <p:nvSpPr>
              <p:cNvPr id="18" name="Rectangle 104"/>
              <p:cNvSpPr/>
              <p:nvPr/>
            </p:nvSpPr>
            <p:spPr>
              <a:xfrm>
                <a:off x="2764897" y="2469817"/>
                <a:ext cx="537821" cy="53782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Freeform: Shape 105"/>
              <p:cNvSpPr>
                <a:spLocks/>
              </p:cNvSpPr>
              <p:nvPr/>
            </p:nvSpPr>
            <p:spPr bwMode="auto">
              <a:xfrm>
                <a:off x="2916653" y="2602642"/>
                <a:ext cx="247650" cy="254794"/>
              </a:xfrm>
              <a:custGeom>
                <a:avLst/>
                <a:gdLst>
                  <a:gd name="T0" fmla="*/ 26 w 88"/>
                  <a:gd name="T1" fmla="*/ 68 h 90"/>
                  <a:gd name="T2" fmla="*/ 8 w 88"/>
                  <a:gd name="T3" fmla="*/ 86 h 90"/>
                  <a:gd name="T4" fmla="*/ 1 w 88"/>
                  <a:gd name="T5" fmla="*/ 89 h 90"/>
                  <a:gd name="T6" fmla="*/ 4 w 88"/>
                  <a:gd name="T7" fmla="*/ 82 h 90"/>
                  <a:gd name="T8" fmla="*/ 21 w 88"/>
                  <a:gd name="T9" fmla="*/ 64 h 90"/>
                  <a:gd name="T10" fmla="*/ 0 w 88"/>
                  <a:gd name="T11" fmla="*/ 44 h 90"/>
                  <a:gd name="T12" fmla="*/ 23 w 88"/>
                  <a:gd name="T13" fmla="*/ 44 h 90"/>
                  <a:gd name="T14" fmla="*/ 54 w 88"/>
                  <a:gd name="T15" fmla="*/ 16 h 90"/>
                  <a:gd name="T16" fmla="*/ 49 w 88"/>
                  <a:gd name="T17" fmla="*/ 12 h 90"/>
                  <a:gd name="T18" fmla="*/ 49 w 88"/>
                  <a:gd name="T19" fmla="*/ 3 h 90"/>
                  <a:gd name="T20" fmla="*/ 58 w 88"/>
                  <a:gd name="T21" fmla="*/ 2 h 90"/>
                  <a:gd name="T22" fmla="*/ 86 w 88"/>
                  <a:gd name="T23" fmla="*/ 29 h 90"/>
                  <a:gd name="T24" fmla="*/ 86 w 88"/>
                  <a:gd name="T25" fmla="*/ 38 h 90"/>
                  <a:gd name="T26" fmla="*/ 77 w 88"/>
                  <a:gd name="T27" fmla="*/ 38 h 90"/>
                  <a:gd name="T28" fmla="*/ 72 w 88"/>
                  <a:gd name="T29" fmla="*/ 34 h 90"/>
                  <a:gd name="T30" fmla="*/ 45 w 88"/>
                  <a:gd name="T31" fmla="*/ 66 h 90"/>
                  <a:gd name="T32" fmla="*/ 46 w 88"/>
                  <a:gd name="T33" fmla="*/ 88 h 90"/>
                  <a:gd name="T34" fmla="*/ 26 w 88"/>
                  <a:gd name="T35" fmla="*/ 68 h 90"/>
                  <a:gd name="T36" fmla="*/ 55 w 88"/>
                  <a:gd name="T37" fmla="*/ 31 h 90"/>
                  <a:gd name="T38" fmla="*/ 55 w 88"/>
                  <a:gd name="T39" fmla="*/ 26 h 90"/>
                  <a:gd name="T40" fmla="*/ 55 w 88"/>
                  <a:gd name="T41" fmla="*/ 26 h 90"/>
                  <a:gd name="T42" fmla="*/ 51 w 88"/>
                  <a:gd name="T43" fmla="*/ 26 h 90"/>
                  <a:gd name="T44" fmla="*/ 32 w 88"/>
                  <a:gd name="T45" fmla="*/ 43 h 90"/>
                  <a:gd name="T46" fmla="*/ 32 w 88"/>
                  <a:gd name="T47" fmla="*/ 48 h 90"/>
                  <a:gd name="T48" fmla="*/ 32 w 88"/>
                  <a:gd name="T49" fmla="*/ 48 h 90"/>
                  <a:gd name="T50" fmla="*/ 37 w 88"/>
                  <a:gd name="T51" fmla="*/ 48 h 90"/>
                  <a:gd name="T52" fmla="*/ 55 w 88"/>
                  <a:gd name="T53" fmla="*/ 3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8" h="90">
                    <a:moveTo>
                      <a:pt x="26" y="68"/>
                    </a:moveTo>
                    <a:cubicBezTo>
                      <a:pt x="8" y="86"/>
                      <a:pt x="8" y="86"/>
                      <a:pt x="8" y="86"/>
                    </a:cubicBezTo>
                    <a:cubicBezTo>
                      <a:pt x="6" y="89"/>
                      <a:pt x="3" y="90"/>
                      <a:pt x="1" y="89"/>
                    </a:cubicBezTo>
                    <a:cubicBezTo>
                      <a:pt x="0" y="88"/>
                      <a:pt x="1" y="84"/>
                      <a:pt x="4" y="82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3" y="41"/>
                      <a:pt x="13" y="41"/>
                      <a:pt x="23" y="4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7" y="9"/>
                      <a:pt x="47" y="5"/>
                      <a:pt x="49" y="3"/>
                    </a:cubicBezTo>
                    <a:cubicBezTo>
                      <a:pt x="52" y="0"/>
                      <a:pt x="56" y="0"/>
                      <a:pt x="58" y="2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8" y="31"/>
                      <a:pt x="88" y="35"/>
                      <a:pt x="86" y="38"/>
                    </a:cubicBezTo>
                    <a:cubicBezTo>
                      <a:pt x="83" y="40"/>
                      <a:pt x="79" y="41"/>
                      <a:pt x="77" y="38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9" y="76"/>
                      <a:pt x="49" y="86"/>
                      <a:pt x="46" y="88"/>
                    </a:cubicBezTo>
                    <a:lnTo>
                      <a:pt x="26" y="68"/>
                    </a:lnTo>
                    <a:close/>
                    <a:moveTo>
                      <a:pt x="55" y="31"/>
                    </a:moveTo>
                    <a:cubicBezTo>
                      <a:pt x="57" y="30"/>
                      <a:pt x="57" y="28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4" y="25"/>
                      <a:pt x="52" y="25"/>
                      <a:pt x="51" y="26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1" y="45"/>
                      <a:pt x="31" y="47"/>
                      <a:pt x="32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3" y="49"/>
                      <a:pt x="35" y="49"/>
                      <a:pt x="37" y="48"/>
                    </a:cubicBezTo>
                    <a:lnTo>
                      <a:pt x="55" y="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: Shape 103"/>
              <p:cNvSpPr>
                <a:spLocks/>
              </p:cNvSpPr>
              <p:nvPr/>
            </p:nvSpPr>
            <p:spPr bwMode="auto">
              <a:xfrm rot="5400000">
                <a:off x="2764117" y="2473288"/>
                <a:ext cx="534243" cy="536996"/>
              </a:xfrm>
              <a:custGeom>
                <a:avLst/>
                <a:gdLst>
                  <a:gd name="T0" fmla="*/ 388 w 388"/>
                  <a:gd name="T1" fmla="*/ 390 h 390"/>
                  <a:gd name="T2" fmla="*/ 0 w 388"/>
                  <a:gd name="T3" fmla="*/ 0 h 390"/>
                  <a:gd name="T4" fmla="*/ 388 w 388"/>
                  <a:gd name="T5" fmla="*/ 0 h 390"/>
                  <a:gd name="T6" fmla="*/ 388 w 38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8" h="390">
                    <a:moveTo>
                      <a:pt x="388" y="390"/>
                    </a:moveTo>
                    <a:lnTo>
                      <a:pt x="0" y="0"/>
                    </a:lnTo>
                    <a:lnTo>
                      <a:pt x="388" y="0"/>
                    </a:lnTo>
                    <a:lnTo>
                      <a:pt x="388" y="39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29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ectangle 109"/>
              <p:cNvSpPr/>
              <p:nvPr/>
            </p:nvSpPr>
            <p:spPr>
              <a:xfrm>
                <a:off x="2764897" y="3377991"/>
                <a:ext cx="537821" cy="53782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: Shape 110"/>
              <p:cNvSpPr/>
              <p:nvPr/>
            </p:nvSpPr>
            <p:spPr>
              <a:xfrm>
                <a:off x="2874856" y="3487527"/>
                <a:ext cx="310283" cy="290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3" h="21440" extrusionOk="0">
                    <a:moveTo>
                      <a:pt x="20097" y="14373"/>
                    </a:moveTo>
                    <a:lnTo>
                      <a:pt x="15990" y="12571"/>
                    </a:lnTo>
                    <a:lnTo>
                      <a:pt x="16463" y="14008"/>
                    </a:lnTo>
                    <a:cubicBezTo>
                      <a:pt x="16439" y="15532"/>
                      <a:pt x="13726" y="16745"/>
                      <a:pt x="10496" y="16745"/>
                    </a:cubicBezTo>
                    <a:cubicBezTo>
                      <a:pt x="7268" y="16745"/>
                      <a:pt x="4553" y="15532"/>
                      <a:pt x="4529" y="14008"/>
                    </a:cubicBezTo>
                    <a:lnTo>
                      <a:pt x="5002" y="12571"/>
                    </a:lnTo>
                    <a:lnTo>
                      <a:pt x="895" y="14373"/>
                    </a:lnTo>
                    <a:cubicBezTo>
                      <a:pt x="-255" y="14878"/>
                      <a:pt x="-304" y="15814"/>
                      <a:pt x="789" y="16451"/>
                    </a:cubicBezTo>
                    <a:lnTo>
                      <a:pt x="8511" y="20962"/>
                    </a:lnTo>
                    <a:cubicBezTo>
                      <a:pt x="9602" y="21600"/>
                      <a:pt x="11390" y="21600"/>
                      <a:pt x="12481" y="20962"/>
                    </a:cubicBezTo>
                    <a:lnTo>
                      <a:pt x="20205" y="16451"/>
                    </a:lnTo>
                    <a:cubicBezTo>
                      <a:pt x="21296" y="15814"/>
                      <a:pt x="21247" y="14878"/>
                      <a:pt x="20097" y="14373"/>
                    </a:cubicBezTo>
                    <a:close/>
                    <a:moveTo>
                      <a:pt x="10496" y="5209"/>
                    </a:moveTo>
                    <a:cubicBezTo>
                      <a:pt x="11724" y="5209"/>
                      <a:pt x="12866" y="4796"/>
                      <a:pt x="13199" y="4152"/>
                    </a:cubicBezTo>
                    <a:cubicBezTo>
                      <a:pt x="12739" y="2744"/>
                      <a:pt x="12343" y="1535"/>
                      <a:pt x="12094" y="773"/>
                    </a:cubicBezTo>
                    <a:cubicBezTo>
                      <a:pt x="11927" y="264"/>
                      <a:pt x="11175" y="0"/>
                      <a:pt x="10496" y="0"/>
                    </a:cubicBezTo>
                    <a:cubicBezTo>
                      <a:pt x="9817" y="0"/>
                      <a:pt x="9065" y="264"/>
                      <a:pt x="8898" y="773"/>
                    </a:cubicBezTo>
                    <a:cubicBezTo>
                      <a:pt x="8649" y="1535"/>
                      <a:pt x="8253" y="2744"/>
                      <a:pt x="7792" y="4152"/>
                    </a:cubicBezTo>
                    <a:cubicBezTo>
                      <a:pt x="8126" y="4796"/>
                      <a:pt x="9268" y="5209"/>
                      <a:pt x="10496" y="5209"/>
                    </a:cubicBezTo>
                    <a:close/>
                    <a:moveTo>
                      <a:pt x="10496" y="13197"/>
                    </a:moveTo>
                    <a:cubicBezTo>
                      <a:pt x="13109" y="13197"/>
                      <a:pt x="15296" y="12229"/>
                      <a:pt x="15429" y="10966"/>
                    </a:cubicBezTo>
                    <a:cubicBezTo>
                      <a:pt x="15041" y="9779"/>
                      <a:pt x="14617" y="8484"/>
                      <a:pt x="14201" y="7211"/>
                    </a:cubicBezTo>
                    <a:cubicBezTo>
                      <a:pt x="13911" y="8118"/>
                      <a:pt x="12316" y="8759"/>
                      <a:pt x="10496" y="8759"/>
                    </a:cubicBezTo>
                    <a:cubicBezTo>
                      <a:pt x="8678" y="8759"/>
                      <a:pt x="7081" y="8118"/>
                      <a:pt x="6791" y="7211"/>
                    </a:cubicBezTo>
                    <a:cubicBezTo>
                      <a:pt x="6375" y="8484"/>
                      <a:pt x="5951" y="9779"/>
                      <a:pt x="5563" y="10966"/>
                    </a:cubicBezTo>
                    <a:cubicBezTo>
                      <a:pt x="5696" y="12229"/>
                      <a:pt x="7883" y="13197"/>
                      <a:pt x="10496" y="13197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: Shape 108"/>
              <p:cNvSpPr>
                <a:spLocks/>
              </p:cNvSpPr>
              <p:nvPr/>
            </p:nvSpPr>
            <p:spPr bwMode="auto">
              <a:xfrm rot="5400000">
                <a:off x="2764117" y="3378403"/>
                <a:ext cx="534243" cy="536996"/>
              </a:xfrm>
              <a:custGeom>
                <a:avLst/>
                <a:gdLst>
                  <a:gd name="T0" fmla="*/ 388 w 388"/>
                  <a:gd name="T1" fmla="*/ 390 h 390"/>
                  <a:gd name="T2" fmla="*/ 0 w 388"/>
                  <a:gd name="T3" fmla="*/ 0 h 390"/>
                  <a:gd name="T4" fmla="*/ 388 w 388"/>
                  <a:gd name="T5" fmla="*/ 0 h 390"/>
                  <a:gd name="T6" fmla="*/ 388 w 38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8" h="390">
                    <a:moveTo>
                      <a:pt x="388" y="390"/>
                    </a:moveTo>
                    <a:lnTo>
                      <a:pt x="0" y="0"/>
                    </a:lnTo>
                    <a:lnTo>
                      <a:pt x="388" y="0"/>
                    </a:lnTo>
                    <a:lnTo>
                      <a:pt x="388" y="39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29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4" name="Group 101"/>
              <p:cNvGrpSpPr/>
              <p:nvPr/>
            </p:nvGrpSpPr>
            <p:grpSpPr>
              <a:xfrm>
                <a:off x="539750" y="2506823"/>
                <a:ext cx="2039575" cy="567683"/>
                <a:chOff x="719667" y="2059717"/>
                <a:chExt cx="2719433" cy="756911"/>
              </a:xfrm>
            </p:grpSpPr>
            <p:sp>
              <p:nvSpPr>
                <p:cNvPr id="37" name="TextBox 102"/>
                <p:cNvSpPr txBox="1"/>
                <p:nvPr/>
              </p:nvSpPr>
              <p:spPr>
                <a:xfrm>
                  <a:off x="2207994" y="2059717"/>
                  <a:ext cx="123110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b" anchorCtr="0">
                  <a:normAutofit/>
                </a:bodyPr>
                <a:lstStyle/>
                <a:p>
                  <a:pPr algn="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  <p:sp>
              <p:nvSpPr>
                <p:cNvPr id="38" name="Rectangle 106"/>
                <p:cNvSpPr/>
                <p:nvPr/>
              </p:nvSpPr>
              <p:spPr>
                <a:xfrm>
                  <a:off x="719667" y="2308797"/>
                  <a:ext cx="2719433" cy="507831"/>
                </a:xfrm>
                <a:prstGeom prst="rect">
                  <a:avLst/>
                </a:prstGeom>
              </p:spPr>
              <p:txBody>
                <a:bodyPr wrap="square" lIns="0" tIns="0" rIns="0" bIns="0" anchor="t" anchorCtr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</a:t>
                  </a:r>
                  <a:b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（建议使用主题字体）</a:t>
                  </a:r>
                </a:p>
              </p:txBody>
            </p:sp>
          </p:grpSp>
          <p:grpSp>
            <p:nvGrpSpPr>
              <p:cNvPr id="25" name="Group 107"/>
              <p:cNvGrpSpPr/>
              <p:nvPr/>
            </p:nvGrpSpPr>
            <p:grpSpPr>
              <a:xfrm>
                <a:off x="539750" y="3401073"/>
                <a:ext cx="2039575" cy="567683"/>
                <a:chOff x="719667" y="2059717"/>
                <a:chExt cx="2719433" cy="756911"/>
              </a:xfrm>
            </p:grpSpPr>
            <p:sp>
              <p:nvSpPr>
                <p:cNvPr id="35" name="TextBox 111"/>
                <p:cNvSpPr txBox="1"/>
                <p:nvPr/>
              </p:nvSpPr>
              <p:spPr>
                <a:xfrm>
                  <a:off x="2207994" y="2059717"/>
                  <a:ext cx="123110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b" anchorCtr="0">
                  <a:normAutofit/>
                </a:bodyPr>
                <a:lstStyle/>
                <a:p>
                  <a:pPr algn="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  <p:sp>
              <p:nvSpPr>
                <p:cNvPr id="36" name="Rectangle 112"/>
                <p:cNvSpPr/>
                <p:nvPr/>
              </p:nvSpPr>
              <p:spPr>
                <a:xfrm>
                  <a:off x="719667" y="2308797"/>
                  <a:ext cx="2719433" cy="507831"/>
                </a:xfrm>
                <a:prstGeom prst="rect">
                  <a:avLst/>
                </a:prstGeom>
              </p:spPr>
              <p:txBody>
                <a:bodyPr wrap="square" lIns="0" tIns="0" rIns="0" bIns="0" anchor="t" anchorCtr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</a:t>
                  </a:r>
                  <a:br>
                    <a:rPr lang="zh-CN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800" dirty="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（建议使用主题字体）</a:t>
                  </a:r>
                </a:p>
              </p:txBody>
            </p:sp>
          </p:grpSp>
        </p:grpSp>
        <p:grpSp>
          <p:nvGrpSpPr>
            <p:cNvPr id="102" name="组合 101"/>
            <p:cNvGrpSpPr/>
            <p:nvPr/>
          </p:nvGrpSpPr>
          <p:grpSpPr>
            <a:xfrm>
              <a:off x="5863691" y="1538009"/>
              <a:ext cx="2743760" cy="2378811"/>
              <a:chOff x="5863691" y="1538009"/>
              <a:chExt cx="2743760" cy="2378811"/>
            </a:xfrm>
          </p:grpSpPr>
          <p:sp>
            <p:nvSpPr>
              <p:cNvPr id="9" name="Rectangle 82"/>
              <p:cNvSpPr/>
              <p:nvPr/>
            </p:nvSpPr>
            <p:spPr>
              <a:xfrm>
                <a:off x="5865314" y="1538009"/>
                <a:ext cx="537821" cy="53782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0" name="Group 83"/>
              <p:cNvGrpSpPr/>
              <p:nvPr/>
            </p:nvGrpSpPr>
            <p:grpSpPr>
              <a:xfrm>
                <a:off x="5983883" y="1675422"/>
                <a:ext cx="315912" cy="242888"/>
                <a:chOff x="2849564" y="3636963"/>
                <a:chExt cx="315912" cy="242888"/>
              </a:xfrm>
              <a:solidFill>
                <a:schemeClr val="bg2"/>
              </a:solidFill>
            </p:grpSpPr>
            <p:sp>
              <p:nvSpPr>
                <p:cNvPr id="43" name="Freeform: Shape 85"/>
                <p:cNvSpPr>
                  <a:spLocks/>
                </p:cNvSpPr>
                <p:nvPr/>
              </p:nvSpPr>
              <p:spPr bwMode="auto">
                <a:xfrm>
                  <a:off x="2849564" y="3671888"/>
                  <a:ext cx="298450" cy="207963"/>
                </a:xfrm>
                <a:custGeom>
                  <a:avLst/>
                  <a:gdLst>
                    <a:gd name="T0" fmla="*/ 103 w 112"/>
                    <a:gd name="T1" fmla="*/ 78 h 78"/>
                    <a:gd name="T2" fmla="*/ 9 w 112"/>
                    <a:gd name="T3" fmla="*/ 78 h 78"/>
                    <a:gd name="T4" fmla="*/ 0 w 112"/>
                    <a:gd name="T5" fmla="*/ 69 h 78"/>
                    <a:gd name="T6" fmla="*/ 0 w 112"/>
                    <a:gd name="T7" fmla="*/ 8 h 78"/>
                    <a:gd name="T8" fmla="*/ 9 w 112"/>
                    <a:gd name="T9" fmla="*/ 0 h 78"/>
                    <a:gd name="T10" fmla="*/ 42 w 112"/>
                    <a:gd name="T11" fmla="*/ 0 h 78"/>
                    <a:gd name="T12" fmla="*/ 46 w 112"/>
                    <a:gd name="T13" fmla="*/ 4 h 78"/>
                    <a:gd name="T14" fmla="*/ 42 w 112"/>
                    <a:gd name="T15" fmla="*/ 8 h 78"/>
                    <a:gd name="T16" fmla="*/ 9 w 112"/>
                    <a:gd name="T17" fmla="*/ 8 h 78"/>
                    <a:gd name="T18" fmla="*/ 8 w 112"/>
                    <a:gd name="T19" fmla="*/ 8 h 78"/>
                    <a:gd name="T20" fmla="*/ 8 w 112"/>
                    <a:gd name="T21" fmla="*/ 69 h 78"/>
                    <a:gd name="T22" fmla="*/ 9 w 112"/>
                    <a:gd name="T23" fmla="*/ 70 h 78"/>
                    <a:gd name="T24" fmla="*/ 103 w 112"/>
                    <a:gd name="T25" fmla="*/ 70 h 78"/>
                    <a:gd name="T26" fmla="*/ 104 w 112"/>
                    <a:gd name="T27" fmla="*/ 69 h 78"/>
                    <a:gd name="T28" fmla="*/ 104 w 112"/>
                    <a:gd name="T29" fmla="*/ 43 h 78"/>
                    <a:gd name="T30" fmla="*/ 108 w 112"/>
                    <a:gd name="T31" fmla="*/ 39 h 78"/>
                    <a:gd name="T32" fmla="*/ 112 w 112"/>
                    <a:gd name="T33" fmla="*/ 43 h 78"/>
                    <a:gd name="T34" fmla="*/ 112 w 112"/>
                    <a:gd name="T35" fmla="*/ 69 h 78"/>
                    <a:gd name="T36" fmla="*/ 103 w 112"/>
                    <a:gd name="T37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2" h="78">
                      <a:moveTo>
                        <a:pt x="103" y="78"/>
                      </a:moveTo>
                      <a:cubicBezTo>
                        <a:pt x="9" y="78"/>
                        <a:pt x="9" y="78"/>
                        <a:pt x="9" y="78"/>
                      </a:cubicBezTo>
                      <a:cubicBezTo>
                        <a:pt x="4" y="78"/>
                        <a:pt x="0" y="74"/>
                        <a:pt x="0" y="6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4" y="0"/>
                        <a:pt x="46" y="1"/>
                        <a:pt x="46" y="4"/>
                      </a:cubicBezTo>
                      <a:cubicBezTo>
                        <a:pt x="46" y="6"/>
                        <a:pt x="44" y="8"/>
                        <a:pt x="42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70"/>
                        <a:pt x="8" y="70"/>
                        <a:pt x="9" y="70"/>
                      </a:cubicBezTo>
                      <a:cubicBezTo>
                        <a:pt x="103" y="70"/>
                        <a:pt x="103" y="70"/>
                        <a:pt x="103" y="70"/>
                      </a:cubicBezTo>
                      <a:cubicBezTo>
                        <a:pt x="103" y="70"/>
                        <a:pt x="104" y="70"/>
                        <a:pt x="104" y="69"/>
                      </a:cubicBezTo>
                      <a:cubicBezTo>
                        <a:pt x="104" y="43"/>
                        <a:pt x="104" y="43"/>
                        <a:pt x="104" y="43"/>
                      </a:cubicBezTo>
                      <a:cubicBezTo>
                        <a:pt x="104" y="41"/>
                        <a:pt x="105" y="39"/>
                        <a:pt x="108" y="39"/>
                      </a:cubicBezTo>
                      <a:cubicBezTo>
                        <a:pt x="110" y="39"/>
                        <a:pt x="112" y="41"/>
                        <a:pt x="112" y="43"/>
                      </a:cubicBezTo>
                      <a:cubicBezTo>
                        <a:pt x="112" y="69"/>
                        <a:pt x="112" y="69"/>
                        <a:pt x="112" y="69"/>
                      </a:cubicBezTo>
                      <a:cubicBezTo>
                        <a:pt x="112" y="74"/>
                        <a:pt x="108" y="78"/>
                        <a:pt x="103" y="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Freeform: Shape 86"/>
                <p:cNvSpPr>
                  <a:spLocks/>
                </p:cNvSpPr>
                <p:nvPr/>
              </p:nvSpPr>
              <p:spPr bwMode="auto">
                <a:xfrm>
                  <a:off x="2943226" y="3636963"/>
                  <a:ext cx="222250" cy="200025"/>
                </a:xfrm>
                <a:custGeom>
                  <a:avLst/>
                  <a:gdLst>
                    <a:gd name="T0" fmla="*/ 46 w 83"/>
                    <a:gd name="T1" fmla="*/ 58 h 75"/>
                    <a:gd name="T2" fmla="*/ 83 w 83"/>
                    <a:gd name="T3" fmla="*/ 29 h 75"/>
                    <a:gd name="T4" fmla="*/ 46 w 83"/>
                    <a:gd name="T5" fmla="*/ 0 h 75"/>
                    <a:gd name="T6" fmla="*/ 46 w 83"/>
                    <a:gd name="T7" fmla="*/ 20 h 75"/>
                    <a:gd name="T8" fmla="*/ 0 w 83"/>
                    <a:gd name="T9" fmla="*/ 75 h 75"/>
                    <a:gd name="T10" fmla="*/ 46 w 83"/>
                    <a:gd name="T11" fmla="*/ 40 h 75"/>
                    <a:gd name="T12" fmla="*/ 46 w 83"/>
                    <a:gd name="T13" fmla="*/ 5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" h="75">
                      <a:moveTo>
                        <a:pt x="46" y="58"/>
                      </a:moveTo>
                      <a:cubicBezTo>
                        <a:pt x="83" y="29"/>
                        <a:pt x="83" y="29"/>
                        <a:pt x="83" y="29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20"/>
                        <a:pt x="46" y="20"/>
                        <a:pt x="46" y="20"/>
                      </a:cubicBezTo>
                      <a:cubicBezTo>
                        <a:pt x="10" y="21"/>
                        <a:pt x="0" y="38"/>
                        <a:pt x="0" y="75"/>
                      </a:cubicBezTo>
                      <a:cubicBezTo>
                        <a:pt x="15" y="43"/>
                        <a:pt x="30" y="41"/>
                        <a:pt x="46" y="40"/>
                      </a:cubicBezTo>
                      <a:cubicBezTo>
                        <a:pt x="46" y="58"/>
                        <a:pt x="46" y="58"/>
                        <a:pt x="46" y="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" name="Freeform: Shape 84"/>
              <p:cNvSpPr>
                <a:spLocks/>
              </p:cNvSpPr>
              <p:nvPr/>
            </p:nvSpPr>
            <p:spPr bwMode="auto">
              <a:xfrm rot="5400000">
                <a:off x="5865067" y="1536634"/>
                <a:ext cx="534243" cy="536996"/>
              </a:xfrm>
              <a:custGeom>
                <a:avLst/>
                <a:gdLst>
                  <a:gd name="T0" fmla="*/ 388 w 388"/>
                  <a:gd name="T1" fmla="*/ 390 h 390"/>
                  <a:gd name="T2" fmla="*/ 0 w 388"/>
                  <a:gd name="T3" fmla="*/ 0 h 390"/>
                  <a:gd name="T4" fmla="*/ 388 w 388"/>
                  <a:gd name="T5" fmla="*/ 0 h 390"/>
                  <a:gd name="T6" fmla="*/ 388 w 38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8" h="390">
                    <a:moveTo>
                      <a:pt x="388" y="390"/>
                    </a:moveTo>
                    <a:lnTo>
                      <a:pt x="0" y="0"/>
                    </a:lnTo>
                    <a:lnTo>
                      <a:pt x="388" y="0"/>
                    </a:lnTo>
                    <a:lnTo>
                      <a:pt x="388" y="39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29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Rectangle 90"/>
              <p:cNvSpPr/>
              <p:nvPr/>
            </p:nvSpPr>
            <p:spPr>
              <a:xfrm>
                <a:off x="5865314" y="2469817"/>
                <a:ext cx="537821" cy="53782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Freeform: Shape 91"/>
              <p:cNvSpPr/>
              <p:nvPr/>
            </p:nvSpPr>
            <p:spPr>
              <a:xfrm>
                <a:off x="5981126" y="2608287"/>
                <a:ext cx="287349" cy="2471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32" h="21446" extrusionOk="0">
                    <a:moveTo>
                      <a:pt x="9262" y="7207"/>
                    </a:moveTo>
                    <a:lnTo>
                      <a:pt x="14475" y="11108"/>
                    </a:lnTo>
                    <a:cubicBezTo>
                      <a:pt x="14915" y="11436"/>
                      <a:pt x="15500" y="11301"/>
                      <a:pt x="15796" y="10800"/>
                    </a:cubicBezTo>
                    <a:lnTo>
                      <a:pt x="21160" y="1771"/>
                    </a:lnTo>
                    <a:cubicBezTo>
                      <a:pt x="21464" y="1257"/>
                      <a:pt x="21354" y="555"/>
                      <a:pt x="20913" y="200"/>
                    </a:cubicBezTo>
                    <a:cubicBezTo>
                      <a:pt x="20472" y="-154"/>
                      <a:pt x="19869" y="-26"/>
                      <a:pt x="19564" y="487"/>
                    </a:cubicBezTo>
                    <a:lnTo>
                      <a:pt x="14734" y="8618"/>
                    </a:lnTo>
                    <a:lnTo>
                      <a:pt x="9490" y="4694"/>
                    </a:lnTo>
                    <a:cubicBezTo>
                      <a:pt x="9273" y="4532"/>
                      <a:pt x="9010" y="4478"/>
                      <a:pt x="8757" y="4541"/>
                    </a:cubicBezTo>
                    <a:cubicBezTo>
                      <a:pt x="8505" y="4607"/>
                      <a:pt x="8285" y="4785"/>
                      <a:pt x="8147" y="5039"/>
                    </a:cubicBezTo>
                    <a:lnTo>
                      <a:pt x="152" y="19712"/>
                    </a:lnTo>
                    <a:cubicBezTo>
                      <a:pt x="-136" y="20237"/>
                      <a:pt x="-2" y="20936"/>
                      <a:pt x="450" y="21269"/>
                    </a:cubicBezTo>
                    <a:cubicBezTo>
                      <a:pt x="611" y="21389"/>
                      <a:pt x="791" y="21446"/>
                      <a:pt x="969" y="21446"/>
                    </a:cubicBezTo>
                    <a:cubicBezTo>
                      <a:pt x="1290" y="21446"/>
                      <a:pt x="1604" y="21260"/>
                      <a:pt x="1788" y="20921"/>
                    </a:cubicBezTo>
                    <a:cubicBezTo>
                      <a:pt x="1788" y="20921"/>
                      <a:pt x="9262" y="7207"/>
                      <a:pt x="9262" y="7207"/>
                    </a:cubicBezTo>
                    <a:close/>
                    <a:moveTo>
                      <a:pt x="19712" y="12707"/>
                    </a:moveTo>
                    <a:lnTo>
                      <a:pt x="14952" y="17715"/>
                    </a:lnTo>
                    <a:lnTo>
                      <a:pt x="9355" y="12653"/>
                    </a:lnTo>
                    <a:cubicBezTo>
                      <a:pt x="9249" y="12556"/>
                      <a:pt x="9125" y="12487"/>
                      <a:pt x="8994" y="12450"/>
                    </a:cubicBezTo>
                    <a:lnTo>
                      <a:pt x="8249" y="12234"/>
                    </a:lnTo>
                    <a:lnTo>
                      <a:pt x="7154" y="14242"/>
                    </a:lnTo>
                    <a:lnTo>
                      <a:pt x="8327" y="14582"/>
                    </a:lnTo>
                    <a:lnTo>
                      <a:pt x="14404" y="20078"/>
                    </a:lnTo>
                    <a:cubicBezTo>
                      <a:pt x="14580" y="20237"/>
                      <a:pt x="14789" y="20317"/>
                      <a:pt x="14999" y="20317"/>
                    </a:cubicBezTo>
                    <a:cubicBezTo>
                      <a:pt x="15232" y="20317"/>
                      <a:pt x="15466" y="20218"/>
                      <a:pt x="15650" y="20026"/>
                    </a:cubicBezTo>
                    <a:lnTo>
                      <a:pt x="21012" y="14382"/>
                    </a:lnTo>
                    <a:cubicBezTo>
                      <a:pt x="21410" y="13963"/>
                      <a:pt x="21441" y="13250"/>
                      <a:pt x="21081" y="12788"/>
                    </a:cubicBezTo>
                    <a:cubicBezTo>
                      <a:pt x="20722" y="12325"/>
                      <a:pt x="20109" y="12289"/>
                      <a:pt x="19712" y="12707"/>
                    </a:cubicBezTo>
                    <a:close/>
                    <a:moveTo>
                      <a:pt x="735" y="12382"/>
                    </a:moveTo>
                    <a:lnTo>
                      <a:pt x="2190" y="12804"/>
                    </a:lnTo>
                    <a:lnTo>
                      <a:pt x="3284" y="10795"/>
                    </a:lnTo>
                    <a:lnTo>
                      <a:pt x="1204" y="10192"/>
                    </a:lnTo>
                    <a:cubicBezTo>
                      <a:pt x="683" y="10040"/>
                      <a:pt x="158" y="10410"/>
                      <a:pt x="28" y="11015"/>
                    </a:cubicBezTo>
                    <a:cubicBezTo>
                      <a:pt x="-100" y="11620"/>
                      <a:pt x="216" y="12231"/>
                      <a:pt x="735" y="123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Freeform: Shape 89"/>
              <p:cNvSpPr>
                <a:spLocks/>
              </p:cNvSpPr>
              <p:nvPr/>
            </p:nvSpPr>
            <p:spPr bwMode="auto">
              <a:xfrm rot="5400000">
                <a:off x="5865067" y="2473288"/>
                <a:ext cx="534243" cy="536996"/>
              </a:xfrm>
              <a:custGeom>
                <a:avLst/>
                <a:gdLst>
                  <a:gd name="T0" fmla="*/ 388 w 388"/>
                  <a:gd name="T1" fmla="*/ 390 h 390"/>
                  <a:gd name="T2" fmla="*/ 0 w 388"/>
                  <a:gd name="T3" fmla="*/ 0 h 390"/>
                  <a:gd name="T4" fmla="*/ 388 w 388"/>
                  <a:gd name="T5" fmla="*/ 0 h 390"/>
                  <a:gd name="T6" fmla="*/ 388 w 38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8" h="390">
                    <a:moveTo>
                      <a:pt x="388" y="390"/>
                    </a:moveTo>
                    <a:lnTo>
                      <a:pt x="0" y="0"/>
                    </a:lnTo>
                    <a:lnTo>
                      <a:pt x="388" y="0"/>
                    </a:lnTo>
                    <a:lnTo>
                      <a:pt x="388" y="39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29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Rectangle 95"/>
              <p:cNvSpPr/>
              <p:nvPr/>
            </p:nvSpPr>
            <p:spPr>
              <a:xfrm>
                <a:off x="5865314" y="3377991"/>
                <a:ext cx="537821" cy="5378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" name="Group 96"/>
              <p:cNvGrpSpPr/>
              <p:nvPr/>
            </p:nvGrpSpPr>
            <p:grpSpPr>
              <a:xfrm>
                <a:off x="5979026" y="3529372"/>
                <a:ext cx="310485" cy="236411"/>
                <a:chOff x="2070649" y="1631036"/>
                <a:chExt cx="723379" cy="550800"/>
              </a:xfrm>
              <a:solidFill>
                <a:schemeClr val="bg1"/>
              </a:solidFill>
            </p:grpSpPr>
            <p:sp>
              <p:nvSpPr>
                <p:cNvPr id="39" name="Oval 97"/>
                <p:cNvSpPr>
                  <a:spLocks/>
                </p:cNvSpPr>
                <p:nvPr/>
              </p:nvSpPr>
              <p:spPr bwMode="auto">
                <a:xfrm>
                  <a:off x="2344840" y="2015709"/>
                  <a:ext cx="165321" cy="1661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Freeform: Shape 98"/>
                <p:cNvSpPr>
                  <a:spLocks/>
                </p:cNvSpPr>
                <p:nvPr/>
              </p:nvSpPr>
              <p:spPr bwMode="auto">
                <a:xfrm>
                  <a:off x="2228712" y="1861679"/>
                  <a:ext cx="405641" cy="169353"/>
                </a:xfrm>
                <a:custGeom>
                  <a:avLst/>
                  <a:gdLst>
                    <a:gd name="T0" fmla="*/ 105 w 213"/>
                    <a:gd name="T1" fmla="*/ 31 h 89"/>
                    <a:gd name="T2" fmla="*/ 191 w 213"/>
                    <a:gd name="T3" fmla="*/ 89 h 89"/>
                    <a:gd name="T4" fmla="*/ 213 w 213"/>
                    <a:gd name="T5" fmla="*/ 64 h 89"/>
                    <a:gd name="T6" fmla="*/ 105 w 213"/>
                    <a:gd name="T7" fmla="*/ 0 h 89"/>
                    <a:gd name="T8" fmla="*/ 0 w 213"/>
                    <a:gd name="T9" fmla="*/ 58 h 89"/>
                    <a:gd name="T10" fmla="*/ 21 w 213"/>
                    <a:gd name="T11" fmla="*/ 82 h 89"/>
                    <a:gd name="T12" fmla="*/ 105 w 213"/>
                    <a:gd name="T13" fmla="*/ 3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3" h="89">
                      <a:moveTo>
                        <a:pt x="105" y="31"/>
                      </a:moveTo>
                      <a:cubicBezTo>
                        <a:pt x="144" y="31"/>
                        <a:pt x="177" y="54"/>
                        <a:pt x="191" y="89"/>
                      </a:cubicBezTo>
                      <a:cubicBezTo>
                        <a:pt x="213" y="64"/>
                        <a:pt x="213" y="64"/>
                        <a:pt x="213" y="64"/>
                      </a:cubicBezTo>
                      <a:cubicBezTo>
                        <a:pt x="192" y="26"/>
                        <a:pt x="152" y="0"/>
                        <a:pt x="105" y="0"/>
                      </a:cubicBezTo>
                      <a:cubicBezTo>
                        <a:pt x="61" y="0"/>
                        <a:pt x="22" y="23"/>
                        <a:pt x="0" y="58"/>
                      </a:cubicBezTo>
                      <a:cubicBezTo>
                        <a:pt x="21" y="82"/>
                        <a:pt x="21" y="82"/>
                        <a:pt x="21" y="82"/>
                      </a:cubicBezTo>
                      <a:cubicBezTo>
                        <a:pt x="37" y="51"/>
                        <a:pt x="68" y="31"/>
                        <a:pt x="105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Freeform: Shape 99"/>
                <p:cNvSpPr>
                  <a:spLocks/>
                </p:cNvSpPr>
                <p:nvPr/>
              </p:nvSpPr>
              <p:spPr bwMode="auto">
                <a:xfrm>
                  <a:off x="2157745" y="1749583"/>
                  <a:ext cx="549187" cy="195966"/>
                </a:xfrm>
                <a:custGeom>
                  <a:avLst/>
                  <a:gdLst>
                    <a:gd name="T0" fmla="*/ 142 w 288"/>
                    <a:gd name="T1" fmla="*/ 34 h 103"/>
                    <a:gd name="T2" fmla="*/ 264 w 288"/>
                    <a:gd name="T3" fmla="*/ 103 h 103"/>
                    <a:gd name="T4" fmla="*/ 288 w 288"/>
                    <a:gd name="T5" fmla="*/ 76 h 103"/>
                    <a:gd name="T6" fmla="*/ 142 w 288"/>
                    <a:gd name="T7" fmla="*/ 0 h 103"/>
                    <a:gd name="T8" fmla="*/ 0 w 288"/>
                    <a:gd name="T9" fmla="*/ 71 h 103"/>
                    <a:gd name="T10" fmla="*/ 23 w 288"/>
                    <a:gd name="T11" fmla="*/ 97 h 103"/>
                    <a:gd name="T12" fmla="*/ 142 w 288"/>
                    <a:gd name="T13" fmla="*/ 3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8" h="103">
                      <a:moveTo>
                        <a:pt x="142" y="34"/>
                      </a:moveTo>
                      <a:cubicBezTo>
                        <a:pt x="194" y="34"/>
                        <a:pt x="239" y="62"/>
                        <a:pt x="264" y="103"/>
                      </a:cubicBezTo>
                      <a:cubicBezTo>
                        <a:pt x="288" y="76"/>
                        <a:pt x="288" y="76"/>
                        <a:pt x="288" y="76"/>
                      </a:cubicBezTo>
                      <a:cubicBezTo>
                        <a:pt x="256" y="30"/>
                        <a:pt x="202" y="0"/>
                        <a:pt x="142" y="0"/>
                      </a:cubicBezTo>
                      <a:cubicBezTo>
                        <a:pt x="84" y="0"/>
                        <a:pt x="32" y="28"/>
                        <a:pt x="0" y="71"/>
                      </a:cubicBezTo>
                      <a:cubicBezTo>
                        <a:pt x="23" y="97"/>
                        <a:pt x="23" y="97"/>
                        <a:pt x="23" y="97"/>
                      </a:cubicBezTo>
                      <a:cubicBezTo>
                        <a:pt x="49" y="59"/>
                        <a:pt x="93" y="34"/>
                        <a:pt x="142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Freeform: Shape 100"/>
                <p:cNvSpPr>
                  <a:spLocks/>
                </p:cNvSpPr>
                <p:nvPr/>
              </p:nvSpPr>
              <p:spPr bwMode="auto">
                <a:xfrm>
                  <a:off x="2070649" y="1631036"/>
                  <a:ext cx="723379" cy="229030"/>
                </a:xfrm>
                <a:custGeom>
                  <a:avLst/>
                  <a:gdLst>
                    <a:gd name="T0" fmla="*/ 188 w 380"/>
                    <a:gd name="T1" fmla="*/ 36 h 120"/>
                    <a:gd name="T2" fmla="*/ 355 w 380"/>
                    <a:gd name="T3" fmla="*/ 120 h 120"/>
                    <a:gd name="T4" fmla="*/ 380 w 380"/>
                    <a:gd name="T5" fmla="*/ 93 h 120"/>
                    <a:gd name="T6" fmla="*/ 188 w 380"/>
                    <a:gd name="T7" fmla="*/ 0 h 120"/>
                    <a:gd name="T8" fmla="*/ 0 w 380"/>
                    <a:gd name="T9" fmla="*/ 88 h 120"/>
                    <a:gd name="T10" fmla="*/ 25 w 380"/>
                    <a:gd name="T11" fmla="*/ 115 h 120"/>
                    <a:gd name="T12" fmla="*/ 188 w 380"/>
                    <a:gd name="T13" fmla="*/ 3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0" h="120">
                      <a:moveTo>
                        <a:pt x="188" y="36"/>
                      </a:moveTo>
                      <a:cubicBezTo>
                        <a:pt x="256" y="36"/>
                        <a:pt x="317" y="69"/>
                        <a:pt x="355" y="120"/>
                      </a:cubicBezTo>
                      <a:cubicBezTo>
                        <a:pt x="380" y="93"/>
                        <a:pt x="380" y="93"/>
                        <a:pt x="380" y="93"/>
                      </a:cubicBezTo>
                      <a:cubicBezTo>
                        <a:pt x="335" y="36"/>
                        <a:pt x="266" y="0"/>
                        <a:pt x="188" y="0"/>
                      </a:cubicBezTo>
                      <a:cubicBezTo>
                        <a:pt x="113" y="0"/>
                        <a:pt x="45" y="34"/>
                        <a:pt x="0" y="88"/>
                      </a:cubicBezTo>
                      <a:cubicBezTo>
                        <a:pt x="25" y="115"/>
                        <a:pt x="25" y="115"/>
                        <a:pt x="25" y="115"/>
                      </a:cubicBezTo>
                      <a:cubicBezTo>
                        <a:pt x="63" y="67"/>
                        <a:pt x="122" y="36"/>
                        <a:pt x="18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" name="Freeform: Shape 94"/>
              <p:cNvSpPr>
                <a:spLocks/>
              </p:cNvSpPr>
              <p:nvPr/>
            </p:nvSpPr>
            <p:spPr bwMode="auto">
              <a:xfrm rot="5400000">
                <a:off x="5865067" y="3380227"/>
                <a:ext cx="534243" cy="536996"/>
              </a:xfrm>
              <a:custGeom>
                <a:avLst/>
                <a:gdLst>
                  <a:gd name="T0" fmla="*/ 388 w 388"/>
                  <a:gd name="T1" fmla="*/ 390 h 390"/>
                  <a:gd name="T2" fmla="*/ 0 w 388"/>
                  <a:gd name="T3" fmla="*/ 0 h 390"/>
                  <a:gd name="T4" fmla="*/ 388 w 388"/>
                  <a:gd name="T5" fmla="*/ 0 h 390"/>
                  <a:gd name="T6" fmla="*/ 388 w 388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8" h="390">
                    <a:moveTo>
                      <a:pt x="388" y="390"/>
                    </a:moveTo>
                    <a:lnTo>
                      <a:pt x="0" y="0"/>
                    </a:lnTo>
                    <a:lnTo>
                      <a:pt x="388" y="0"/>
                    </a:lnTo>
                    <a:lnTo>
                      <a:pt x="388" y="39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  <a:alpha val="29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Group 113"/>
              <p:cNvGrpSpPr/>
              <p:nvPr/>
            </p:nvGrpSpPr>
            <p:grpSpPr>
              <a:xfrm>
                <a:off x="6567876" y="1544788"/>
                <a:ext cx="2039575" cy="515747"/>
                <a:chOff x="719667" y="2059717"/>
                <a:chExt cx="2719433" cy="687662"/>
              </a:xfrm>
            </p:grpSpPr>
            <p:sp>
              <p:nvSpPr>
                <p:cNvPr id="33" name="TextBox 114"/>
                <p:cNvSpPr txBox="1"/>
                <p:nvPr/>
              </p:nvSpPr>
              <p:spPr>
                <a:xfrm>
                  <a:off x="719667" y="2059717"/>
                  <a:ext cx="123110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norm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  <p:sp>
              <p:nvSpPr>
                <p:cNvPr id="34" name="Rectangle 115"/>
                <p:cNvSpPr/>
                <p:nvPr/>
              </p:nvSpPr>
              <p:spPr>
                <a:xfrm>
                  <a:off x="719667" y="2239548"/>
                  <a:ext cx="2719433" cy="507831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</a:t>
                  </a:r>
                  <a:b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（建议使用主题字体）</a:t>
                  </a:r>
                </a:p>
              </p:txBody>
            </p:sp>
          </p:grpSp>
          <p:grpSp>
            <p:nvGrpSpPr>
              <p:cNvPr id="27" name="Group 116"/>
              <p:cNvGrpSpPr/>
              <p:nvPr/>
            </p:nvGrpSpPr>
            <p:grpSpPr>
              <a:xfrm>
                <a:off x="6567876" y="2502946"/>
                <a:ext cx="2039575" cy="515747"/>
                <a:chOff x="719667" y="2059717"/>
                <a:chExt cx="2719433" cy="687662"/>
              </a:xfrm>
            </p:grpSpPr>
            <p:sp>
              <p:nvSpPr>
                <p:cNvPr id="31" name="TextBox 117"/>
                <p:cNvSpPr txBox="1"/>
                <p:nvPr/>
              </p:nvSpPr>
              <p:spPr>
                <a:xfrm>
                  <a:off x="719667" y="2059717"/>
                  <a:ext cx="123110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norm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  <p:sp>
              <p:nvSpPr>
                <p:cNvPr id="32" name="Rectangle 118"/>
                <p:cNvSpPr/>
                <p:nvPr/>
              </p:nvSpPr>
              <p:spPr>
                <a:xfrm>
                  <a:off x="719667" y="2239548"/>
                  <a:ext cx="2719433" cy="507831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</a:t>
                  </a:r>
                  <a:b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（建议使用主题字体）</a:t>
                  </a:r>
                </a:p>
              </p:txBody>
            </p:sp>
          </p:grpSp>
          <p:grpSp>
            <p:nvGrpSpPr>
              <p:cNvPr id="28" name="Group 119"/>
              <p:cNvGrpSpPr/>
              <p:nvPr/>
            </p:nvGrpSpPr>
            <p:grpSpPr>
              <a:xfrm>
                <a:off x="6567876" y="3401073"/>
                <a:ext cx="2039575" cy="515747"/>
                <a:chOff x="719667" y="2059717"/>
                <a:chExt cx="2719433" cy="687662"/>
              </a:xfrm>
            </p:grpSpPr>
            <p:sp>
              <p:nvSpPr>
                <p:cNvPr id="29" name="TextBox 120"/>
                <p:cNvSpPr txBox="1"/>
                <p:nvPr/>
              </p:nvSpPr>
              <p:spPr>
                <a:xfrm>
                  <a:off x="719667" y="2059717"/>
                  <a:ext cx="123110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norm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200" b="1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标题文本预设</a:t>
                  </a:r>
                </a:p>
              </p:txBody>
            </p:sp>
            <p:sp>
              <p:nvSpPr>
                <p:cNvPr id="30" name="Rectangle 121"/>
                <p:cNvSpPr/>
                <p:nvPr/>
              </p:nvSpPr>
              <p:spPr>
                <a:xfrm>
                  <a:off x="719667" y="2239548"/>
                  <a:ext cx="2719433" cy="507831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此部分内容作为文字排版占位显示</a:t>
                  </a:r>
                  <a:b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:r>
                    <a:rPr lang="zh-CN" altLang="en-US" sz="800">
                      <a:solidFill>
                        <a:schemeClr val="bg1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（建议使用主题字体）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45335970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71189" y="2309082"/>
            <a:ext cx="636436" cy="39051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26"/>
          <p:cNvSpPr txBox="1"/>
          <p:nvPr/>
        </p:nvSpPr>
        <p:spPr>
          <a:xfrm>
            <a:off x="440187" y="1826061"/>
            <a:ext cx="1151579" cy="346239"/>
          </a:xfrm>
          <a:prstGeom prst="rect">
            <a:avLst/>
          </a:prstGeom>
          <a:noFill/>
          <a:effectLst/>
        </p:spPr>
        <p:txBody>
          <a:bodyPr wrap="none" lIns="68571" tIns="34285" rIns="68571" bIns="34285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</a:rPr>
              <a:t>TEMPLATE</a:t>
            </a:r>
          </a:p>
        </p:txBody>
      </p:sp>
      <p:sp>
        <p:nvSpPr>
          <p:cNvPr id="7" name="文本框 27"/>
          <p:cNvSpPr txBox="1"/>
          <p:nvPr/>
        </p:nvSpPr>
        <p:spPr>
          <a:xfrm>
            <a:off x="1462022" y="1822865"/>
            <a:ext cx="1151579" cy="346239"/>
          </a:xfrm>
          <a:prstGeom prst="rect">
            <a:avLst/>
          </a:prstGeom>
          <a:noFill/>
          <a:effectLst/>
        </p:spPr>
        <p:txBody>
          <a:bodyPr wrap="none" lIns="68571" tIns="34285" rIns="68571" bIns="34285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</a:rPr>
              <a:t>TEMPLATE</a:t>
            </a:r>
          </a:p>
        </p:txBody>
      </p:sp>
      <p:sp>
        <p:nvSpPr>
          <p:cNvPr id="9" name="文本框 28"/>
          <p:cNvSpPr txBox="1"/>
          <p:nvPr/>
        </p:nvSpPr>
        <p:spPr>
          <a:xfrm>
            <a:off x="2478686" y="1816160"/>
            <a:ext cx="1151579" cy="346239"/>
          </a:xfrm>
          <a:prstGeom prst="rect">
            <a:avLst/>
          </a:prstGeom>
          <a:noFill/>
          <a:effectLst/>
        </p:spPr>
        <p:txBody>
          <a:bodyPr wrap="none" lIns="68571" tIns="34285" rIns="68571" bIns="34285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</a:rPr>
              <a:t>TEMPLATE</a:t>
            </a:r>
          </a:p>
        </p:txBody>
      </p:sp>
      <p:sp>
        <p:nvSpPr>
          <p:cNvPr id="10" name="文本框 29"/>
          <p:cNvSpPr txBox="1"/>
          <p:nvPr/>
        </p:nvSpPr>
        <p:spPr>
          <a:xfrm>
            <a:off x="3556059" y="1822893"/>
            <a:ext cx="1151579" cy="346239"/>
          </a:xfrm>
          <a:prstGeom prst="rect">
            <a:avLst/>
          </a:prstGeom>
          <a:noFill/>
          <a:effectLst/>
        </p:spPr>
        <p:txBody>
          <a:bodyPr wrap="none" lIns="68571" tIns="34285" rIns="68571" bIns="34285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</a:rPr>
              <a:t>TEMPLATE</a:t>
            </a:r>
          </a:p>
        </p:txBody>
      </p:sp>
      <p:sp>
        <p:nvSpPr>
          <p:cNvPr id="11" name="圆角矩形 22"/>
          <p:cNvSpPr/>
          <p:nvPr/>
        </p:nvSpPr>
        <p:spPr>
          <a:xfrm>
            <a:off x="1593025" y="2311339"/>
            <a:ext cx="636436" cy="39051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23"/>
          <p:cNvSpPr/>
          <p:nvPr/>
        </p:nvSpPr>
        <p:spPr>
          <a:xfrm>
            <a:off x="2614861" y="2309082"/>
            <a:ext cx="636436" cy="39051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24"/>
          <p:cNvSpPr/>
          <p:nvPr/>
        </p:nvSpPr>
        <p:spPr>
          <a:xfrm>
            <a:off x="3636697" y="2309082"/>
            <a:ext cx="636436" cy="39051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13"/>
          <p:cNvGrpSpPr/>
          <p:nvPr/>
        </p:nvGrpSpPr>
        <p:grpSpPr>
          <a:xfrm>
            <a:off x="757801" y="2401855"/>
            <a:ext cx="236461" cy="226064"/>
            <a:chOff x="1004888" y="993775"/>
            <a:chExt cx="2438400" cy="2332038"/>
          </a:xfrm>
          <a:solidFill>
            <a:srgbClr val="FEFEFE"/>
          </a:solidFill>
        </p:grpSpPr>
        <p:sp>
          <p:nvSpPr>
            <p:cNvPr id="15" name="Freeform 25"/>
            <p:cNvSpPr>
              <a:spLocks/>
            </p:cNvSpPr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16" name="任意多边形 27"/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16"/>
          <p:cNvGrpSpPr>
            <a:grpSpLocks noChangeAspect="1"/>
          </p:cNvGrpSpPr>
          <p:nvPr/>
        </p:nvGrpSpPr>
        <p:grpSpPr>
          <a:xfrm>
            <a:off x="1744206" y="2392452"/>
            <a:ext cx="314930" cy="239200"/>
            <a:chOff x="4268086" y="4221191"/>
            <a:chExt cx="509646" cy="387231"/>
          </a:xfrm>
          <a:solidFill>
            <a:schemeClr val="bg1"/>
          </a:solidFill>
        </p:grpSpPr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9"/>
          <p:cNvGrpSpPr/>
          <p:nvPr/>
        </p:nvGrpSpPr>
        <p:grpSpPr>
          <a:xfrm>
            <a:off x="3847389" y="2349811"/>
            <a:ext cx="212080" cy="271127"/>
            <a:chOff x="1605186" y="572440"/>
            <a:chExt cx="563562" cy="720725"/>
          </a:xfrm>
          <a:solidFill>
            <a:schemeClr val="bg1"/>
          </a:solidFill>
        </p:grpSpPr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组合 23"/>
          <p:cNvGrpSpPr>
            <a:grpSpLocks noChangeAspect="1"/>
          </p:cNvGrpSpPr>
          <p:nvPr/>
        </p:nvGrpSpPr>
        <p:grpSpPr>
          <a:xfrm>
            <a:off x="2815041" y="2361821"/>
            <a:ext cx="257179" cy="287507"/>
            <a:chOff x="5999255" y="3275006"/>
            <a:chExt cx="402656" cy="450303"/>
          </a:xfrm>
          <a:solidFill>
            <a:srgbClr val="FEFEFE"/>
          </a:solidFill>
          <a:effectLst/>
        </p:grpSpPr>
        <p:sp>
          <p:nvSpPr>
            <p:cNvPr id="25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11"/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0" name="文本框 49"/>
          <p:cNvSpPr txBox="1"/>
          <p:nvPr/>
        </p:nvSpPr>
        <p:spPr>
          <a:xfrm>
            <a:off x="473011" y="3081319"/>
            <a:ext cx="4192476" cy="1638900"/>
          </a:xfrm>
          <a:prstGeom prst="rect">
            <a:avLst/>
          </a:prstGeom>
          <a:noFill/>
          <a:effectLst/>
        </p:spPr>
        <p:txBody>
          <a:bodyPr wrap="none" lIns="68571" tIns="34285" rIns="68571" bIns="34285" rtlCol="0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 center of the  narrative thought Click here to</a:t>
            </a:r>
          </a:p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  you to the center of the  narrative thought  Click here to add  you to</a:t>
            </a:r>
          </a:p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center of the  narrative thought</a:t>
            </a:r>
          </a:p>
          <a:p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Click here to add  you to the  center of the  narrative thought Click here to</a:t>
            </a:r>
          </a:p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add   you to the center of the  narrative thought  Click here to add  you to</a:t>
            </a:r>
          </a:p>
          <a:p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the center of the  narrative thought</a:t>
            </a:r>
          </a:p>
          <a:p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1100" dirty="0">
              <a:solidFill>
                <a:schemeClr val="bg1">
                  <a:lumMod val="50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44049" y="1578252"/>
            <a:ext cx="3983179" cy="302620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9" tIns="34285" rIns="68569" bIns="34285"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539405078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/>
      <p:bldP spid="10" grpId="0"/>
      <p:bldP spid="11" grpId="0" animBg="1"/>
      <p:bldP spid="12" grpId="0" animBg="1"/>
      <p:bldP spid="13" grpId="0" animBg="1"/>
      <p:bldP spid="30" grpId="0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0D7D56-E6FE-45A8-8678-45FE2AEA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96" y="3713"/>
            <a:ext cx="4147984" cy="51435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88592" y="1883608"/>
            <a:ext cx="3611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YOUR COMOANY’S NAME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5576" y="2147253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非常感谢您的观看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5576" y="282203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适用于商务总结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工作总结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工作计划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1187" y="3086839"/>
            <a:ext cx="45698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CCTV FUTURE ADVERTISING COMPANYIS CCTV TO EXOLORE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5576" y="915566"/>
            <a:ext cx="1968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spc="-300" dirty="0">
                <a:solidFill>
                  <a:schemeClr val="accent1"/>
                </a:solidFill>
                <a:latin typeface="Agency FB" pitchFamily="34" charset="0"/>
              </a:rPr>
              <a:t>2 0 1 9</a:t>
            </a:r>
            <a:endParaRPr lang="zh-CN" altLang="en-US" sz="7200" b="1" spc="-300" dirty="0">
              <a:solidFill>
                <a:schemeClr val="accent1"/>
              </a:solidFill>
              <a:latin typeface="Agency FB" pitchFamily="34" charset="0"/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C4D3E617-77C3-42AD-AF09-9584D9929307}"/>
              </a:ext>
            </a:extLst>
          </p:cNvPr>
          <p:cNvSpPr txBox="1"/>
          <p:nvPr/>
        </p:nvSpPr>
        <p:spPr>
          <a:xfrm>
            <a:off x="866211" y="3734911"/>
            <a:ext cx="4425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汇报人：千图网                  时间：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83293492"/>
      </p:ext>
    </p:extLst>
  </p:cSld>
  <p:clrMapOvr>
    <a:masterClrMapping/>
  </p:clrMapOvr>
  <p:transition spd="slow" advClick="0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1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1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3" grpId="0"/>
      <p:bldP spid="34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 txBox="1">
            <a:spLocks/>
          </p:cNvSpPr>
          <p:nvPr/>
        </p:nvSpPr>
        <p:spPr>
          <a:xfrm>
            <a:off x="2235201" y="1104559"/>
            <a:ext cx="4932363" cy="299945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1042988" y="1650490"/>
            <a:ext cx="7378700" cy="3008971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感谢您下载千图网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原创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3、禁止把作品纳入商标或服务标记。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4、禁止用户用下载格式在网上传播作品。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2235200" y="1104900"/>
            <a:ext cx="4932363" cy="300038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42988" y="1651000"/>
            <a:ext cx="7378700" cy="30099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感谢您下载千图网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原创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3、禁止把作品纳入商标或服务标记。</a:t>
            </a:r>
          </a:p>
          <a:p>
            <a:pPr marL="342900" indent="-342900" eaLnBrk="0" hangingPunct="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4、禁止用户用下载格式在网上传播作品。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2915816" y="484312"/>
            <a:ext cx="3383973" cy="505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0504" rIns="0" bIns="4050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版权声明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Click="0" advTm="4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F2FDA3B-DEF7-4888-BC69-5310BADDA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96" y="3713"/>
            <a:ext cx="4147984" cy="5143500"/>
          </a:xfrm>
          <a:prstGeom prst="rect">
            <a:avLst/>
          </a:prstGeom>
        </p:spPr>
      </p:pic>
      <p:sp>
        <p:nvSpPr>
          <p:cNvPr id="26" name="TextBox 48"/>
          <p:cNvSpPr txBox="1"/>
          <p:nvPr/>
        </p:nvSpPr>
        <p:spPr>
          <a:xfrm>
            <a:off x="2240541" y="2096670"/>
            <a:ext cx="28163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项目介绍</a:t>
            </a:r>
            <a:endParaRPr lang="en-GB" altLang="zh-CN" sz="3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2240541" y="2676270"/>
            <a:ext cx="18994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</a:t>
            </a: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755576" y="1643920"/>
            <a:ext cx="1561914" cy="157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800" cap="all" spc="213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9800" cap="all" spc="213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407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8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3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3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16"/>
          <p:cNvSpPr/>
          <p:nvPr/>
        </p:nvSpPr>
        <p:spPr>
          <a:xfrm rot="16200000">
            <a:off x="3840250" y="2811477"/>
            <a:ext cx="185737" cy="192061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" name="Group 1"/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7259" y="2879725"/>
            <a:ext cx="1277765" cy="58738"/>
          </a:xfrm>
          <a:prstGeom prst="rect">
            <a:avLst/>
          </a:prstGeom>
          <a:noFill/>
        </p:spPr>
      </p:pic>
      <p:pic>
        <p:nvPicPr>
          <p:cNvPr id="50" name="Group 2"/>
          <p:cNvPicPr>
            <a:picLocks noGrp="1"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29149" y="2884489"/>
            <a:ext cx="1128561" cy="60325"/>
          </a:xfrm>
          <a:prstGeom prst="rect">
            <a:avLst/>
          </a:prstGeom>
          <a:noFill/>
        </p:spPr>
      </p:pic>
      <p:pic>
        <p:nvPicPr>
          <p:cNvPr id="53" name="Group 3"/>
          <p:cNvPicPr>
            <a:picLocks noGrp="1"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7232" y="2886075"/>
            <a:ext cx="1279352" cy="60325"/>
          </a:xfrm>
          <a:prstGeom prst="rect">
            <a:avLst/>
          </a:prstGeom>
          <a:noFill/>
        </p:spPr>
      </p:pic>
      <p:sp>
        <p:nvSpPr>
          <p:cNvPr id="56" name="Oval 40"/>
          <p:cNvSpPr/>
          <p:nvPr/>
        </p:nvSpPr>
        <p:spPr>
          <a:xfrm rot="16200000">
            <a:off x="2368835" y="2798776"/>
            <a:ext cx="185737" cy="192062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val 41"/>
          <p:cNvSpPr/>
          <p:nvPr/>
        </p:nvSpPr>
        <p:spPr>
          <a:xfrm rot="16200000">
            <a:off x="5162459" y="2813064"/>
            <a:ext cx="184150" cy="193649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000" noProof="1"/>
          </a:p>
        </p:txBody>
      </p:sp>
      <p:sp>
        <p:nvSpPr>
          <p:cNvPr id="58" name="Isosceles Triangle 45"/>
          <p:cNvSpPr/>
          <p:nvPr/>
        </p:nvSpPr>
        <p:spPr>
          <a:xfrm>
            <a:off x="2421228" y="2603501"/>
            <a:ext cx="95238" cy="16351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Isosceles Triangle 48"/>
          <p:cNvSpPr/>
          <p:nvPr/>
        </p:nvSpPr>
        <p:spPr>
          <a:xfrm rot="10800000" flipH="1">
            <a:off x="3892643" y="3040064"/>
            <a:ext cx="93650" cy="1651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Isosceles Triangle 69"/>
          <p:cNvSpPr/>
          <p:nvPr/>
        </p:nvSpPr>
        <p:spPr>
          <a:xfrm>
            <a:off x="5205328" y="2622551"/>
            <a:ext cx="93649" cy="16351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000" noProof="1"/>
          </a:p>
        </p:txBody>
      </p:sp>
      <p:sp>
        <p:nvSpPr>
          <p:cNvPr id="61" name="Rectangle 70"/>
          <p:cNvSpPr/>
          <p:nvPr/>
        </p:nvSpPr>
        <p:spPr>
          <a:xfrm>
            <a:off x="1332351" y="1387476"/>
            <a:ext cx="2295216" cy="106362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177800" dist="635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1332351" y="1709738"/>
            <a:ext cx="2295216" cy="31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3" tIns="34286" rIns="68573" bIns="34286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id-ID" altLang="en-US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1332351" y="1401763"/>
            <a:ext cx="2295216" cy="254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68573" tIns="34286" rIns="68573" bIns="34286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项目一完成情况</a:t>
            </a:r>
            <a:endParaRPr lang="id-ID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Oval 40"/>
          <p:cNvSpPr/>
          <p:nvPr/>
        </p:nvSpPr>
        <p:spPr>
          <a:xfrm rot="16200000">
            <a:off x="6655301" y="2817033"/>
            <a:ext cx="184150" cy="192062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000" noProof="1"/>
          </a:p>
        </p:txBody>
      </p:sp>
      <p:sp>
        <p:nvSpPr>
          <p:cNvPr id="65" name="Isosceles Triangle 45"/>
          <p:cNvSpPr/>
          <p:nvPr/>
        </p:nvSpPr>
        <p:spPr>
          <a:xfrm rot="10800000">
            <a:off x="6706900" y="3055938"/>
            <a:ext cx="93649" cy="16510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000" noProof="1"/>
          </a:p>
        </p:txBody>
      </p:sp>
      <p:pic>
        <p:nvPicPr>
          <p:cNvPr id="66" name="Group 1"/>
          <p:cNvPicPr>
            <a:picLocks noGrp="1"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43407" y="2884489"/>
            <a:ext cx="1760300" cy="60325"/>
          </a:xfrm>
          <a:prstGeom prst="rect">
            <a:avLst/>
          </a:prstGeom>
          <a:noFill/>
        </p:spPr>
      </p:pic>
      <p:pic>
        <p:nvPicPr>
          <p:cNvPr id="69" name="Group 1"/>
          <p:cNvPicPr>
            <a:picLocks noGrp="1"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2994" y="2879725"/>
            <a:ext cx="1926965" cy="60325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3346616" y="1131889"/>
            <a:ext cx="479360" cy="47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30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r>
              <a:rPr lang="en-US" sz="2299" b="1" noProof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id-ID" sz="2299" b="1" noProof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-5400000">
            <a:off x="5201328" y="1878823"/>
            <a:ext cx="473075" cy="239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6" rIns="68573" bIns="34286">
            <a:spAutoFit/>
          </a:bodyPr>
          <a:lstStyle/>
          <a:p>
            <a:r>
              <a:rPr lang="id-ID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</a:p>
        </p:txBody>
      </p:sp>
      <p:sp>
        <p:nvSpPr>
          <p:cNvPr id="74" name="Rectangle 70"/>
          <p:cNvSpPr/>
          <p:nvPr/>
        </p:nvSpPr>
        <p:spPr>
          <a:xfrm>
            <a:off x="4106926" y="1387476"/>
            <a:ext cx="2295216" cy="1063625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>
            <a:outerShdw blurRad="177800" dist="635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4106926" y="1709738"/>
            <a:ext cx="2295216" cy="31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3" tIns="34286" rIns="68573" bIns="34286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id-ID" altLang="en-US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4106926" y="1400174"/>
            <a:ext cx="2295216" cy="254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lIns="68573" tIns="34286" rIns="68573" bIns="34286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项目三完成情况</a:t>
            </a:r>
            <a:endParaRPr lang="id-ID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Oval 71"/>
          <p:cNvSpPr/>
          <p:nvPr/>
        </p:nvSpPr>
        <p:spPr>
          <a:xfrm>
            <a:off x="6121192" y="1131889"/>
            <a:ext cx="479360" cy="47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r>
              <a:rPr lang="en-US" sz="2299" b="1" noProof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id-ID" sz="2299" b="1" noProof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Rectangle 70"/>
          <p:cNvSpPr/>
          <p:nvPr/>
        </p:nvSpPr>
        <p:spPr>
          <a:xfrm>
            <a:off x="2797415" y="3452814"/>
            <a:ext cx="2295216" cy="1063625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>
            <a:outerShdw blurRad="177800" dist="635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2797415" y="3775076"/>
            <a:ext cx="2295216" cy="31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3" tIns="34286" rIns="68573" bIns="34286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id-ID" altLang="en-US" sz="8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2797415" y="3465513"/>
            <a:ext cx="2295216" cy="25400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lIns="68573" tIns="34286" rIns="68573" bIns="34286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项目二完成情况</a:t>
            </a:r>
            <a:endParaRPr lang="id-ID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Oval 71"/>
          <p:cNvSpPr/>
          <p:nvPr/>
        </p:nvSpPr>
        <p:spPr>
          <a:xfrm>
            <a:off x="4811681" y="3197225"/>
            <a:ext cx="479360" cy="477839"/>
          </a:xfrm>
          <a:prstGeom prst="ellipse">
            <a:avLst/>
          </a:prstGeom>
          <a:solidFill>
            <a:schemeClr val="bg1">
              <a:lumMod val="95000"/>
            </a:schemeClr>
          </a:solidFill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r>
              <a:rPr lang="en-US" sz="2299" b="1" noProof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id-ID" sz="2299" b="1" noProof="1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 rot="-5400000">
            <a:off x="6708456" y="3943367"/>
            <a:ext cx="471487" cy="2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3" tIns="34286" rIns="68573" bIns="34286">
            <a:spAutoFit/>
          </a:bodyPr>
          <a:lstStyle/>
          <a:p>
            <a:r>
              <a:rPr lang="id-ID" altLang="en-US" sz="1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</a:p>
        </p:txBody>
      </p:sp>
      <p:sp>
        <p:nvSpPr>
          <p:cNvPr id="83" name="Rectangle 70"/>
          <p:cNvSpPr/>
          <p:nvPr/>
        </p:nvSpPr>
        <p:spPr>
          <a:xfrm>
            <a:off x="5613259" y="3451226"/>
            <a:ext cx="2295216" cy="1063625"/>
          </a:xfrm>
          <a:prstGeom prst="rect">
            <a:avLst/>
          </a:prstGeom>
          <a:noFill/>
          <a:ln w="38100">
            <a:solidFill>
              <a:schemeClr val="accent4"/>
            </a:solidFill>
          </a:ln>
          <a:effectLst>
            <a:outerShdw blurRad="177800" dist="635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endParaRPr lang="id-ID" sz="1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>
            <a:off x="5613259" y="3773488"/>
            <a:ext cx="2295216" cy="36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3" tIns="34286" rIns="68573" bIns="34286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100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id-ID" altLang="en-US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5613259" y="3465513"/>
            <a:ext cx="2295216" cy="2540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lIns="68573" tIns="34286" rIns="68573" bIns="34286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项目四完成情况</a:t>
            </a:r>
            <a:endParaRPr lang="id-ID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Oval 71"/>
          <p:cNvSpPr/>
          <p:nvPr/>
        </p:nvSpPr>
        <p:spPr>
          <a:xfrm>
            <a:off x="7627526" y="3195639"/>
            <a:ext cx="479360" cy="47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730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anchor="ctr"/>
          <a:lstStyle/>
          <a:p>
            <a:pPr algn="ctr" fontAlgn="auto"/>
            <a:r>
              <a:rPr lang="en-US" sz="2299" b="1" noProof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id-ID" sz="2299" b="1" noProof="1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7309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4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9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6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6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8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1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7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3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6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6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6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2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5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8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1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400"/>
                            </p:stCondLst>
                            <p:childTnLst>
                              <p:par>
                                <p:cTn id="1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7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000"/>
                            </p:stCondLst>
                            <p:childTnLst>
                              <p:par>
                                <p:cTn id="1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6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72" grpId="0" animBg="1"/>
      <p:bldP spid="73" grpId="0"/>
      <p:bldP spid="74" grpId="0" animBg="1"/>
      <p:bldP spid="75" grpId="0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/>
      <p:bldP spid="83" grpId="0" animBg="1"/>
      <p:bldP spid="84" grpId="0"/>
      <p:bldP spid="85" grpId="0" animBg="1"/>
      <p:bldP spid="8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6"/>
          <p:cNvGrpSpPr/>
          <p:nvPr/>
        </p:nvGrpSpPr>
        <p:grpSpPr>
          <a:xfrm>
            <a:off x="2832924" y="1192175"/>
            <a:ext cx="2712293" cy="3106034"/>
            <a:chOff x="3777232" y="1589567"/>
            <a:chExt cx="3616391" cy="4141378"/>
          </a:xfrm>
        </p:grpSpPr>
        <p:sp>
          <p:nvSpPr>
            <p:cNvPr id="33" name="Freeform: Shape 3"/>
            <p:cNvSpPr/>
            <p:nvPr/>
          </p:nvSpPr>
          <p:spPr>
            <a:xfrm>
              <a:off x="3870257" y="4625160"/>
              <a:ext cx="2760036" cy="1105785"/>
            </a:xfrm>
            <a:custGeom>
              <a:avLst/>
              <a:gdLst>
                <a:gd name="connsiteX0" fmla="*/ 311948 w 2760036"/>
                <a:gd name="connsiteY0" fmla="*/ 0 h 1105785"/>
                <a:gd name="connsiteX1" fmla="*/ 1924950 w 2760036"/>
                <a:gd name="connsiteY1" fmla="*/ 0 h 1105785"/>
                <a:gd name="connsiteX2" fmla="*/ 1919200 w 2760036"/>
                <a:gd name="connsiteY2" fmla="*/ 41897 h 1105785"/>
                <a:gd name="connsiteX3" fmla="*/ 1935373 w 2760036"/>
                <a:gd name="connsiteY3" fmla="*/ 41897 h 1105785"/>
                <a:gd name="connsiteX4" fmla="*/ 1955599 w 2760036"/>
                <a:gd name="connsiteY4" fmla="*/ 49984 h 1105785"/>
                <a:gd name="connsiteX5" fmla="*/ 1969738 w 2760036"/>
                <a:gd name="connsiteY5" fmla="*/ 76279 h 1105785"/>
                <a:gd name="connsiteX6" fmla="*/ 1979807 w 2760036"/>
                <a:gd name="connsiteY6" fmla="*/ 102575 h 1105785"/>
                <a:gd name="connsiteX7" fmla="*/ 1993963 w 2760036"/>
                <a:gd name="connsiteY7" fmla="*/ 98540 h 1105785"/>
                <a:gd name="connsiteX8" fmla="*/ 2008066 w 2760036"/>
                <a:gd name="connsiteY8" fmla="*/ 94488 h 1105785"/>
                <a:gd name="connsiteX9" fmla="*/ 2036379 w 2760036"/>
                <a:gd name="connsiteY9" fmla="*/ 94488 h 1105785"/>
                <a:gd name="connsiteX10" fmla="*/ 2056552 w 2760036"/>
                <a:gd name="connsiteY10" fmla="*/ 94488 h 1105785"/>
                <a:gd name="connsiteX11" fmla="*/ 2076778 w 2760036"/>
                <a:gd name="connsiteY11" fmla="*/ 82349 h 1105785"/>
                <a:gd name="connsiteX12" fmla="*/ 2060587 w 2760036"/>
                <a:gd name="connsiteY12" fmla="*/ 33810 h 1105785"/>
                <a:gd name="connsiteX13" fmla="*/ 2113054 w 2760036"/>
                <a:gd name="connsiteY13" fmla="*/ 41897 h 1105785"/>
                <a:gd name="connsiteX14" fmla="*/ 2173661 w 2760036"/>
                <a:gd name="connsiteY14" fmla="*/ 62123 h 1105785"/>
                <a:gd name="connsiteX15" fmla="*/ 2189781 w 2760036"/>
                <a:gd name="connsiteY15" fmla="*/ 21671 h 1105785"/>
                <a:gd name="connsiteX16" fmla="*/ 2201920 w 2760036"/>
                <a:gd name="connsiteY16" fmla="*/ 66175 h 1105785"/>
                <a:gd name="connsiteX17" fmla="*/ 2226446 w 2760036"/>
                <a:gd name="connsiteY17" fmla="*/ 5497 h 1105785"/>
                <a:gd name="connsiteX18" fmla="*/ 2229558 w 2760036"/>
                <a:gd name="connsiteY18" fmla="*/ 0 h 1105785"/>
                <a:gd name="connsiteX19" fmla="*/ 2350545 w 2760036"/>
                <a:gd name="connsiteY19" fmla="*/ 0 h 1105785"/>
                <a:gd name="connsiteX20" fmla="*/ 2345077 w 2760036"/>
                <a:gd name="connsiteY20" fmla="*/ 54036 h 1105785"/>
                <a:gd name="connsiteX21" fmla="*/ 2357375 w 2760036"/>
                <a:gd name="connsiteY21" fmla="*/ 49984 h 1105785"/>
                <a:gd name="connsiteX22" fmla="*/ 2385971 w 2760036"/>
                <a:gd name="connsiteY22" fmla="*/ 58088 h 1105785"/>
                <a:gd name="connsiteX23" fmla="*/ 2422795 w 2760036"/>
                <a:gd name="connsiteY23" fmla="*/ 72245 h 1105785"/>
                <a:gd name="connsiteX24" fmla="*/ 2435094 w 2760036"/>
                <a:gd name="connsiteY24" fmla="*/ 54036 h 1105785"/>
                <a:gd name="connsiteX25" fmla="*/ 2447339 w 2760036"/>
                <a:gd name="connsiteY25" fmla="*/ 25723 h 1105785"/>
                <a:gd name="connsiteX26" fmla="*/ 2451321 w 2760036"/>
                <a:gd name="connsiteY26" fmla="*/ 58088 h 1105785"/>
                <a:gd name="connsiteX27" fmla="*/ 2559670 w 2760036"/>
                <a:gd name="connsiteY27" fmla="*/ 90436 h 1105785"/>
                <a:gd name="connsiteX28" fmla="*/ 2583683 w 2760036"/>
                <a:gd name="connsiteY28" fmla="*/ 17637 h 1105785"/>
                <a:gd name="connsiteX29" fmla="*/ 2595751 w 2760036"/>
                <a:gd name="connsiteY29" fmla="*/ 33810 h 1105785"/>
                <a:gd name="connsiteX30" fmla="*/ 2627798 w 2760036"/>
                <a:gd name="connsiteY30" fmla="*/ 66175 h 1105785"/>
                <a:gd name="connsiteX31" fmla="*/ 2652005 w 2760036"/>
                <a:gd name="connsiteY31" fmla="*/ 86401 h 1105785"/>
                <a:gd name="connsiteX32" fmla="*/ 2647970 w 2760036"/>
                <a:gd name="connsiteY32" fmla="*/ 122801 h 1105785"/>
                <a:gd name="connsiteX33" fmla="*/ 2635831 w 2760036"/>
                <a:gd name="connsiteY33" fmla="*/ 159218 h 1105785"/>
                <a:gd name="connsiteX34" fmla="*/ 2635831 w 2760036"/>
                <a:gd name="connsiteY34" fmla="*/ 167305 h 1105785"/>
                <a:gd name="connsiteX35" fmla="*/ 2695943 w 2760036"/>
                <a:gd name="connsiteY35" fmla="*/ 155166 h 1105785"/>
                <a:gd name="connsiteX36" fmla="*/ 2756037 w 2760036"/>
                <a:gd name="connsiteY36" fmla="*/ 122801 h 1105785"/>
                <a:gd name="connsiteX37" fmla="*/ 2760036 w 2760036"/>
                <a:gd name="connsiteY37" fmla="*/ 130888 h 1105785"/>
                <a:gd name="connsiteX38" fmla="*/ 2720026 w 2760036"/>
                <a:gd name="connsiteY38" fmla="*/ 155166 h 1105785"/>
                <a:gd name="connsiteX39" fmla="*/ 2732024 w 2760036"/>
                <a:gd name="connsiteY39" fmla="*/ 163253 h 1105785"/>
                <a:gd name="connsiteX40" fmla="*/ 2727989 w 2760036"/>
                <a:gd name="connsiteY40" fmla="*/ 171340 h 1105785"/>
                <a:gd name="connsiteX41" fmla="*/ 2703959 w 2760036"/>
                <a:gd name="connsiteY41" fmla="*/ 159218 h 1105785"/>
                <a:gd name="connsiteX42" fmla="*/ 2667931 w 2760036"/>
                <a:gd name="connsiteY42" fmla="*/ 175392 h 1105785"/>
                <a:gd name="connsiteX43" fmla="*/ 2688157 w 2760036"/>
                <a:gd name="connsiteY43" fmla="*/ 195618 h 1105785"/>
                <a:gd name="connsiteX44" fmla="*/ 2708383 w 2760036"/>
                <a:gd name="connsiteY44" fmla="*/ 227983 h 1105785"/>
                <a:gd name="connsiteX45" fmla="*/ 2706366 w 2760036"/>
                <a:gd name="connsiteY45" fmla="*/ 256296 h 1105785"/>
                <a:gd name="connsiteX46" fmla="*/ 2688157 w 2760036"/>
                <a:gd name="connsiteY46" fmla="*/ 256296 h 1105785"/>
                <a:gd name="connsiteX47" fmla="*/ 2665984 w 2760036"/>
                <a:gd name="connsiteY47" fmla="*/ 238087 h 1105785"/>
                <a:gd name="connsiteX48" fmla="*/ 2647900 w 2760036"/>
                <a:gd name="connsiteY48" fmla="*/ 219896 h 1105785"/>
                <a:gd name="connsiteX49" fmla="*/ 2631903 w 2760036"/>
                <a:gd name="connsiteY49" fmla="*/ 195618 h 1105785"/>
                <a:gd name="connsiteX50" fmla="*/ 2623887 w 2760036"/>
                <a:gd name="connsiteY50" fmla="*/ 211791 h 1105785"/>
                <a:gd name="connsiteX51" fmla="*/ 2631903 w 2760036"/>
                <a:gd name="connsiteY51" fmla="*/ 240122 h 1105785"/>
                <a:gd name="connsiteX52" fmla="*/ 2637919 w 2760036"/>
                <a:gd name="connsiteY52" fmla="*/ 274504 h 1105785"/>
                <a:gd name="connsiteX53" fmla="*/ 2631903 w 2760036"/>
                <a:gd name="connsiteY53" fmla="*/ 312921 h 1105785"/>
                <a:gd name="connsiteX54" fmla="*/ 2579825 w 2760036"/>
                <a:gd name="connsiteY54" fmla="*/ 288661 h 1105785"/>
                <a:gd name="connsiteX55" fmla="*/ 2549831 w 2760036"/>
                <a:gd name="connsiteY55" fmla="*/ 254278 h 1105785"/>
                <a:gd name="connsiteX56" fmla="*/ 2555812 w 2760036"/>
                <a:gd name="connsiteY56" fmla="*/ 199670 h 1105785"/>
                <a:gd name="connsiteX57" fmla="*/ 2539816 w 2760036"/>
                <a:gd name="connsiteY57" fmla="*/ 207757 h 1105785"/>
                <a:gd name="connsiteX58" fmla="*/ 2483756 w 2760036"/>
                <a:gd name="connsiteY58" fmla="*/ 203705 h 1105785"/>
                <a:gd name="connsiteX59" fmla="*/ 2413682 w 2760036"/>
                <a:gd name="connsiteY59" fmla="*/ 171340 h 1105785"/>
                <a:gd name="connsiteX60" fmla="*/ 2372452 w 2760036"/>
                <a:gd name="connsiteY60" fmla="*/ 163253 h 1105785"/>
                <a:gd name="connsiteX61" fmla="*/ 2355977 w 2760036"/>
                <a:gd name="connsiteY61" fmla="*/ 167305 h 1105785"/>
                <a:gd name="connsiteX62" fmla="*/ 2339520 w 2760036"/>
                <a:gd name="connsiteY62" fmla="*/ 167305 h 1105785"/>
                <a:gd name="connsiteX63" fmla="*/ 2323028 w 2760036"/>
                <a:gd name="connsiteY63" fmla="*/ 167305 h 1105785"/>
                <a:gd name="connsiteX64" fmla="*/ 2331115 w 2760036"/>
                <a:gd name="connsiteY64" fmla="*/ 191565 h 1105785"/>
                <a:gd name="connsiteX65" fmla="*/ 2359357 w 2760036"/>
                <a:gd name="connsiteY65" fmla="*/ 199670 h 1105785"/>
                <a:gd name="connsiteX66" fmla="*/ 2363409 w 2760036"/>
                <a:gd name="connsiteY66" fmla="*/ 211791 h 1105785"/>
                <a:gd name="connsiteX67" fmla="*/ 2310942 w 2760036"/>
                <a:gd name="connsiteY67" fmla="*/ 191565 h 1105785"/>
                <a:gd name="connsiteX68" fmla="*/ 2310942 w 2760036"/>
                <a:gd name="connsiteY68" fmla="*/ 183479 h 1105785"/>
                <a:gd name="connsiteX69" fmla="*/ 2290716 w 2760036"/>
                <a:gd name="connsiteY69" fmla="*/ 171340 h 1105785"/>
                <a:gd name="connsiteX70" fmla="*/ 2280648 w 2760036"/>
                <a:gd name="connsiteY70" fmla="*/ 169322 h 1105785"/>
                <a:gd name="connsiteX71" fmla="*/ 2282629 w 2760036"/>
                <a:gd name="connsiteY71" fmla="*/ 165270 h 1105785"/>
                <a:gd name="connsiteX72" fmla="*/ 2276595 w 2760036"/>
                <a:gd name="connsiteY72" fmla="*/ 161235 h 1105785"/>
                <a:gd name="connsiteX73" fmla="*/ 2242301 w 2760036"/>
                <a:gd name="connsiteY73" fmla="*/ 155166 h 1105785"/>
                <a:gd name="connsiteX74" fmla="*/ 2165574 w 2760036"/>
                <a:gd name="connsiteY74" fmla="*/ 147079 h 1105785"/>
                <a:gd name="connsiteX75" fmla="*/ 2145348 w 2760036"/>
                <a:gd name="connsiteY75" fmla="*/ 138992 h 1105785"/>
                <a:gd name="connsiteX76" fmla="*/ 2153435 w 2760036"/>
                <a:gd name="connsiteY76" fmla="*/ 167305 h 1105785"/>
                <a:gd name="connsiteX77" fmla="*/ 2161522 w 2760036"/>
                <a:gd name="connsiteY77" fmla="*/ 223931 h 1105785"/>
                <a:gd name="connsiteX78" fmla="*/ 2121140 w 2760036"/>
                <a:gd name="connsiteY78" fmla="*/ 207757 h 1105785"/>
                <a:gd name="connsiteX79" fmla="*/ 2092916 w 2760036"/>
                <a:gd name="connsiteY79" fmla="*/ 187531 h 1105785"/>
                <a:gd name="connsiteX80" fmla="*/ 2084794 w 2760036"/>
                <a:gd name="connsiteY80" fmla="*/ 155166 h 1105785"/>
                <a:gd name="connsiteX81" fmla="*/ 2076778 w 2760036"/>
                <a:gd name="connsiteY81" fmla="*/ 155166 h 1105785"/>
                <a:gd name="connsiteX82" fmla="*/ 2048447 w 2760036"/>
                <a:gd name="connsiteY82" fmla="*/ 163253 h 1105785"/>
                <a:gd name="connsiteX83" fmla="*/ 2020135 w 2760036"/>
                <a:gd name="connsiteY83" fmla="*/ 171340 h 1105785"/>
                <a:gd name="connsiteX84" fmla="*/ 2007996 w 2760036"/>
                <a:gd name="connsiteY84" fmla="*/ 171340 h 1105785"/>
                <a:gd name="connsiteX85" fmla="*/ 2016100 w 2760036"/>
                <a:gd name="connsiteY85" fmla="*/ 183479 h 1105785"/>
                <a:gd name="connsiteX86" fmla="*/ 2020135 w 2760036"/>
                <a:gd name="connsiteY86" fmla="*/ 197635 h 1105785"/>
                <a:gd name="connsiteX87" fmla="*/ 2024187 w 2760036"/>
                <a:gd name="connsiteY87" fmla="*/ 211791 h 1105785"/>
                <a:gd name="connsiteX88" fmla="*/ 2048447 w 2760036"/>
                <a:gd name="connsiteY88" fmla="*/ 242139 h 1105785"/>
                <a:gd name="connsiteX89" fmla="*/ 2064639 w 2760036"/>
                <a:gd name="connsiteY89" fmla="*/ 284608 h 1105785"/>
                <a:gd name="connsiteX90" fmla="*/ 2064639 w 2760036"/>
                <a:gd name="connsiteY90" fmla="*/ 337199 h 1105785"/>
                <a:gd name="connsiteX91" fmla="*/ 2032345 w 2760036"/>
                <a:gd name="connsiteY91" fmla="*/ 300800 h 1105785"/>
                <a:gd name="connsiteX92" fmla="*/ 2012172 w 2760036"/>
                <a:gd name="connsiteY92" fmla="*/ 304834 h 1105785"/>
                <a:gd name="connsiteX93" fmla="*/ 1994034 w 2760036"/>
                <a:gd name="connsiteY93" fmla="*/ 306852 h 1105785"/>
                <a:gd name="connsiteX94" fmla="*/ 1971844 w 2760036"/>
                <a:gd name="connsiteY94" fmla="*/ 300800 h 1105785"/>
                <a:gd name="connsiteX95" fmla="*/ 1967809 w 2760036"/>
                <a:gd name="connsiteY95" fmla="*/ 321026 h 1105785"/>
                <a:gd name="connsiteX96" fmla="*/ 1955723 w 2760036"/>
                <a:gd name="connsiteY96" fmla="*/ 349338 h 1105785"/>
                <a:gd name="connsiteX97" fmla="*/ 1941567 w 2760036"/>
                <a:gd name="connsiteY97" fmla="*/ 371582 h 1105785"/>
                <a:gd name="connsiteX98" fmla="*/ 1935497 w 2760036"/>
                <a:gd name="connsiteY98" fmla="*/ 389790 h 1105785"/>
                <a:gd name="connsiteX99" fmla="*/ 1919394 w 2760036"/>
                <a:gd name="connsiteY99" fmla="*/ 405964 h 1105785"/>
                <a:gd name="connsiteX100" fmla="*/ 1903274 w 2760036"/>
                <a:gd name="connsiteY100" fmla="*/ 410016 h 1105785"/>
                <a:gd name="connsiteX101" fmla="*/ 1899221 w 2760036"/>
                <a:gd name="connsiteY101" fmla="*/ 438329 h 1105785"/>
                <a:gd name="connsiteX102" fmla="*/ 1903274 w 2760036"/>
                <a:gd name="connsiteY102" fmla="*/ 486868 h 1105785"/>
                <a:gd name="connsiteX103" fmla="*/ 1911325 w 2760036"/>
                <a:gd name="connsiteY103" fmla="*/ 513163 h 1105785"/>
                <a:gd name="connsiteX104" fmla="*/ 1907308 w 2760036"/>
                <a:gd name="connsiteY104" fmla="*/ 543511 h 1105785"/>
                <a:gd name="connsiteX105" fmla="*/ 1903274 w 2760036"/>
                <a:gd name="connsiteY105" fmla="*/ 561702 h 1105785"/>
                <a:gd name="connsiteX106" fmla="*/ 1899221 w 2760036"/>
                <a:gd name="connsiteY106" fmla="*/ 583963 h 1105785"/>
                <a:gd name="connsiteX107" fmla="*/ 1901239 w 2760036"/>
                <a:gd name="connsiteY107" fmla="*/ 622380 h 1105785"/>
                <a:gd name="connsiteX108" fmla="*/ 1907308 w 2760036"/>
                <a:gd name="connsiteY108" fmla="*/ 660814 h 1105785"/>
                <a:gd name="connsiteX109" fmla="*/ 1975896 w 2760036"/>
                <a:gd name="connsiteY109" fmla="*/ 757892 h 1105785"/>
                <a:gd name="connsiteX110" fmla="*/ 1996051 w 2760036"/>
                <a:gd name="connsiteY110" fmla="*/ 761944 h 1105785"/>
                <a:gd name="connsiteX111" fmla="*/ 2024311 w 2760036"/>
                <a:gd name="connsiteY111" fmla="*/ 786222 h 1105785"/>
                <a:gd name="connsiteX112" fmla="*/ 2062639 w 2760036"/>
                <a:gd name="connsiteY112" fmla="*/ 802396 h 1105785"/>
                <a:gd name="connsiteX113" fmla="*/ 2101038 w 2760036"/>
                <a:gd name="connsiteY113" fmla="*/ 818570 h 1105785"/>
                <a:gd name="connsiteX114" fmla="*/ 2127334 w 2760036"/>
                <a:gd name="connsiteY114" fmla="*/ 826674 h 1105785"/>
                <a:gd name="connsiteX115" fmla="*/ 2173855 w 2760036"/>
                <a:gd name="connsiteY115" fmla="*/ 830709 h 1105785"/>
                <a:gd name="connsiteX116" fmla="*/ 2258811 w 2760036"/>
                <a:gd name="connsiteY116" fmla="*/ 842848 h 1105785"/>
                <a:gd name="connsiteX117" fmla="*/ 2319489 w 2760036"/>
                <a:gd name="connsiteY117" fmla="*/ 854987 h 1105785"/>
                <a:gd name="connsiteX118" fmla="*/ 2351837 w 2760036"/>
                <a:gd name="connsiteY118" fmla="*/ 861057 h 1105785"/>
                <a:gd name="connsiteX119" fmla="*/ 2384202 w 2760036"/>
                <a:gd name="connsiteY119" fmla="*/ 867126 h 1105785"/>
                <a:gd name="connsiteX120" fmla="*/ 2420619 w 2760036"/>
                <a:gd name="connsiteY120" fmla="*/ 899473 h 1105785"/>
                <a:gd name="connsiteX121" fmla="*/ 2406445 w 2760036"/>
                <a:gd name="connsiteY121" fmla="*/ 901508 h 1105785"/>
                <a:gd name="connsiteX122" fmla="*/ 2372062 w 2760036"/>
                <a:gd name="connsiteY122" fmla="*/ 895439 h 1105785"/>
                <a:gd name="connsiteX123" fmla="*/ 2331611 w 2760036"/>
                <a:gd name="connsiteY123" fmla="*/ 885317 h 1105785"/>
                <a:gd name="connsiteX124" fmla="*/ 2307350 w 2760036"/>
                <a:gd name="connsiteY124" fmla="*/ 879248 h 1105785"/>
                <a:gd name="connsiteX125" fmla="*/ 2277002 w 2760036"/>
                <a:gd name="connsiteY125" fmla="*/ 875213 h 1105785"/>
                <a:gd name="connsiteX126" fmla="*/ 2206220 w 2760036"/>
                <a:gd name="connsiteY126" fmla="*/ 867126 h 1105785"/>
                <a:gd name="connsiteX127" fmla="*/ 2169803 w 2760036"/>
                <a:gd name="connsiteY127" fmla="*/ 861057 h 1105785"/>
                <a:gd name="connsiteX128" fmla="*/ 2147560 w 2760036"/>
                <a:gd name="connsiteY128" fmla="*/ 857004 h 1105785"/>
                <a:gd name="connsiteX129" fmla="*/ 2125317 w 2760036"/>
                <a:gd name="connsiteY129" fmla="*/ 854987 h 1105785"/>
                <a:gd name="connsiteX130" fmla="*/ 2088899 w 2760036"/>
                <a:gd name="connsiteY130" fmla="*/ 850935 h 1105785"/>
                <a:gd name="connsiteX131" fmla="*/ 2030345 w 2760036"/>
                <a:gd name="connsiteY131" fmla="*/ 848917 h 1105785"/>
                <a:gd name="connsiteX132" fmla="*/ 2008119 w 2760036"/>
                <a:gd name="connsiteY132" fmla="*/ 854987 h 1105785"/>
                <a:gd name="connsiteX133" fmla="*/ 1998086 w 2760036"/>
                <a:gd name="connsiteY133" fmla="*/ 869143 h 1105785"/>
                <a:gd name="connsiteX134" fmla="*/ 2000103 w 2760036"/>
                <a:gd name="connsiteY134" fmla="*/ 891387 h 1105785"/>
                <a:gd name="connsiteX135" fmla="*/ 2026328 w 2760036"/>
                <a:gd name="connsiteY135" fmla="*/ 917682 h 1105785"/>
                <a:gd name="connsiteX136" fmla="*/ 2080812 w 2760036"/>
                <a:gd name="connsiteY136" fmla="*/ 956117 h 1105785"/>
                <a:gd name="connsiteX137" fmla="*/ 2131386 w 2760036"/>
                <a:gd name="connsiteY137" fmla="*/ 980377 h 1105785"/>
                <a:gd name="connsiteX138" fmla="*/ 2194081 w 2760036"/>
                <a:gd name="connsiteY138" fmla="*/ 996569 h 1105785"/>
                <a:gd name="connsiteX139" fmla="*/ 2291159 w 2760036"/>
                <a:gd name="connsiteY139" fmla="*/ 1037020 h 1105785"/>
                <a:gd name="connsiteX140" fmla="*/ 2303298 w 2760036"/>
                <a:gd name="connsiteY140" fmla="*/ 1061281 h 1105785"/>
                <a:gd name="connsiteX141" fmla="*/ 2283072 w 2760036"/>
                <a:gd name="connsiteY141" fmla="*/ 1063316 h 1105785"/>
                <a:gd name="connsiteX142" fmla="*/ 2254759 w 2760036"/>
                <a:gd name="connsiteY142" fmla="*/ 1049160 h 1105785"/>
                <a:gd name="connsiteX143" fmla="*/ 2226446 w 2760036"/>
                <a:gd name="connsiteY143" fmla="*/ 1037020 h 1105785"/>
                <a:gd name="connsiteX144" fmla="*/ 2181942 w 2760036"/>
                <a:gd name="connsiteY144" fmla="*/ 1018812 h 1105785"/>
                <a:gd name="connsiteX145" fmla="*/ 2137456 w 2760036"/>
                <a:gd name="connsiteY145" fmla="*/ 1002638 h 1105785"/>
                <a:gd name="connsiteX146" fmla="*/ 2109125 w 2760036"/>
                <a:gd name="connsiteY146" fmla="*/ 992516 h 1105785"/>
                <a:gd name="connsiteX147" fmla="*/ 2068709 w 2760036"/>
                <a:gd name="connsiteY147" fmla="*/ 982412 h 1105785"/>
                <a:gd name="connsiteX148" fmla="*/ 1992017 w 2760036"/>
                <a:gd name="connsiteY148" fmla="*/ 976343 h 1105785"/>
                <a:gd name="connsiteX149" fmla="*/ 1949636 w 2760036"/>
                <a:gd name="connsiteY149" fmla="*/ 966221 h 1105785"/>
                <a:gd name="connsiteX150" fmla="*/ 1923429 w 2760036"/>
                <a:gd name="connsiteY150" fmla="*/ 950047 h 1105785"/>
                <a:gd name="connsiteX151" fmla="*/ 1899257 w 2760036"/>
                <a:gd name="connsiteY151" fmla="*/ 929821 h 1105785"/>
                <a:gd name="connsiteX152" fmla="*/ 1862946 w 2760036"/>
                <a:gd name="connsiteY152" fmla="*/ 911613 h 1105785"/>
                <a:gd name="connsiteX153" fmla="*/ 1802392 w 2760036"/>
                <a:gd name="connsiteY153" fmla="*/ 885317 h 1105785"/>
                <a:gd name="connsiteX154" fmla="*/ 1774132 w 2760036"/>
                <a:gd name="connsiteY154" fmla="*/ 842848 h 1105785"/>
                <a:gd name="connsiteX155" fmla="*/ 1737856 w 2760036"/>
                <a:gd name="connsiteY155" fmla="*/ 818570 h 1105785"/>
                <a:gd name="connsiteX156" fmla="*/ 1729769 w 2760036"/>
                <a:gd name="connsiteY156" fmla="*/ 826674 h 1105785"/>
                <a:gd name="connsiteX157" fmla="*/ 1717701 w 2760036"/>
                <a:gd name="connsiteY157" fmla="*/ 899473 h 1105785"/>
                <a:gd name="connsiteX158" fmla="*/ 1707579 w 2760036"/>
                <a:gd name="connsiteY158" fmla="*/ 958134 h 1105785"/>
                <a:gd name="connsiteX159" fmla="*/ 1705562 w 2760036"/>
                <a:gd name="connsiteY159" fmla="*/ 992516 h 1105785"/>
                <a:gd name="connsiteX160" fmla="*/ 1703545 w 2760036"/>
                <a:gd name="connsiteY160" fmla="*/ 1008708 h 1105785"/>
                <a:gd name="connsiteX161" fmla="*/ 1705562 w 2760036"/>
                <a:gd name="connsiteY161" fmla="*/ 1028934 h 1105785"/>
                <a:gd name="connsiteX162" fmla="*/ 1715666 w 2760036"/>
                <a:gd name="connsiteY162" fmla="*/ 1051177 h 1105785"/>
                <a:gd name="connsiteX163" fmla="*/ 1741909 w 2760036"/>
                <a:gd name="connsiteY163" fmla="*/ 1061281 h 1105785"/>
                <a:gd name="connsiteX164" fmla="*/ 1774132 w 2760036"/>
                <a:gd name="connsiteY164" fmla="*/ 1085559 h 1105785"/>
                <a:gd name="connsiteX165" fmla="*/ 1782237 w 2760036"/>
                <a:gd name="connsiteY165" fmla="*/ 1097698 h 1105785"/>
                <a:gd name="connsiteX166" fmla="*/ 1745943 w 2760036"/>
                <a:gd name="connsiteY166" fmla="*/ 1105785 h 1105785"/>
                <a:gd name="connsiteX167" fmla="*/ 1705562 w 2760036"/>
                <a:gd name="connsiteY167" fmla="*/ 1103768 h 1105785"/>
                <a:gd name="connsiteX168" fmla="*/ 1657147 w 2760036"/>
                <a:gd name="connsiteY168" fmla="*/ 1081507 h 1105785"/>
                <a:gd name="connsiteX169" fmla="*/ 1608768 w 2760036"/>
                <a:gd name="connsiteY169" fmla="*/ 1032968 h 1105785"/>
                <a:gd name="connsiteX170" fmla="*/ 1612767 w 2760036"/>
                <a:gd name="connsiteY170" fmla="*/ 988482 h 1105785"/>
                <a:gd name="connsiteX171" fmla="*/ 1604715 w 2760036"/>
                <a:gd name="connsiteY171" fmla="*/ 956117 h 1105785"/>
                <a:gd name="connsiteX172" fmla="*/ 1592612 w 2760036"/>
                <a:gd name="connsiteY172" fmla="*/ 915665 h 1105785"/>
                <a:gd name="connsiteX173" fmla="*/ 1572421 w 2760036"/>
                <a:gd name="connsiteY173" fmla="*/ 879248 h 1105785"/>
                <a:gd name="connsiteX174" fmla="*/ 1548249 w 2760036"/>
                <a:gd name="connsiteY174" fmla="*/ 859022 h 1105785"/>
                <a:gd name="connsiteX175" fmla="*/ 1511920 w 2760036"/>
                <a:gd name="connsiteY175" fmla="*/ 859022 h 1105785"/>
                <a:gd name="connsiteX176" fmla="*/ 1451402 w 2760036"/>
                <a:gd name="connsiteY176" fmla="*/ 891387 h 1105785"/>
                <a:gd name="connsiteX177" fmla="*/ 1403022 w 2760036"/>
                <a:gd name="connsiteY177" fmla="*/ 929821 h 1105785"/>
                <a:gd name="connsiteX178" fmla="*/ 1378780 w 2760036"/>
                <a:gd name="connsiteY178" fmla="*/ 960151 h 1105785"/>
                <a:gd name="connsiteX179" fmla="*/ 1358624 w 2760036"/>
                <a:gd name="connsiteY179" fmla="*/ 986447 h 1105785"/>
                <a:gd name="connsiteX180" fmla="*/ 1330365 w 2760036"/>
                <a:gd name="connsiteY180" fmla="*/ 1024881 h 1105785"/>
                <a:gd name="connsiteX181" fmla="*/ 1316279 w 2760036"/>
                <a:gd name="connsiteY181" fmla="*/ 1061281 h 1105785"/>
                <a:gd name="connsiteX182" fmla="*/ 1294089 w 2760036"/>
                <a:gd name="connsiteY182" fmla="*/ 1081507 h 1105785"/>
                <a:gd name="connsiteX183" fmla="*/ 1279968 w 2760036"/>
                <a:gd name="connsiteY183" fmla="*/ 1073420 h 1105785"/>
                <a:gd name="connsiteX184" fmla="*/ 1286002 w 2760036"/>
                <a:gd name="connsiteY184" fmla="*/ 1037020 h 1105785"/>
                <a:gd name="connsiteX185" fmla="*/ 1290037 w 2760036"/>
                <a:gd name="connsiteY185" fmla="*/ 1004655 h 1105785"/>
                <a:gd name="connsiteX186" fmla="*/ 1302123 w 2760036"/>
                <a:gd name="connsiteY186" fmla="*/ 980377 h 1105785"/>
                <a:gd name="connsiteX187" fmla="*/ 1330365 w 2760036"/>
                <a:gd name="connsiteY187" fmla="*/ 927804 h 1105785"/>
                <a:gd name="connsiteX188" fmla="*/ 1352555 w 2760036"/>
                <a:gd name="connsiteY188" fmla="*/ 911613 h 1105785"/>
                <a:gd name="connsiteX189" fmla="*/ 1370693 w 2760036"/>
                <a:gd name="connsiteY189" fmla="*/ 891387 h 1105785"/>
                <a:gd name="connsiteX190" fmla="*/ 1374780 w 2760036"/>
                <a:gd name="connsiteY190" fmla="*/ 871161 h 1105785"/>
                <a:gd name="connsiteX191" fmla="*/ 1342504 w 2760036"/>
                <a:gd name="connsiteY191" fmla="*/ 854987 h 1105785"/>
                <a:gd name="connsiteX192" fmla="*/ 1298106 w 2760036"/>
                <a:gd name="connsiteY192" fmla="*/ 850935 h 1105785"/>
                <a:gd name="connsiteX193" fmla="*/ 1273934 w 2760036"/>
                <a:gd name="connsiteY193" fmla="*/ 854987 h 1105785"/>
                <a:gd name="connsiteX194" fmla="*/ 1243657 w 2760036"/>
                <a:gd name="connsiteY194" fmla="*/ 865091 h 1105785"/>
                <a:gd name="connsiteX195" fmla="*/ 1209328 w 2760036"/>
                <a:gd name="connsiteY195" fmla="*/ 879248 h 1105785"/>
                <a:gd name="connsiteX196" fmla="*/ 1177069 w 2760036"/>
                <a:gd name="connsiteY196" fmla="*/ 879248 h 1105785"/>
                <a:gd name="connsiteX197" fmla="*/ 1124566 w 2760036"/>
                <a:gd name="connsiteY197" fmla="*/ 875213 h 1105785"/>
                <a:gd name="connsiteX198" fmla="*/ 1082097 w 2760036"/>
                <a:gd name="connsiteY198" fmla="*/ 877230 h 1105785"/>
                <a:gd name="connsiteX199" fmla="*/ 1031523 w 2760036"/>
                <a:gd name="connsiteY199" fmla="*/ 887352 h 1105785"/>
                <a:gd name="connsiteX200" fmla="*/ 966811 w 2760036"/>
                <a:gd name="connsiteY200" fmla="*/ 893404 h 1105785"/>
                <a:gd name="connsiteX201" fmla="*/ 938498 w 2760036"/>
                <a:gd name="connsiteY201" fmla="*/ 899473 h 1105785"/>
                <a:gd name="connsiteX202" fmla="*/ 904116 w 2760036"/>
                <a:gd name="connsiteY202" fmla="*/ 915665 h 1105785"/>
                <a:gd name="connsiteX203" fmla="*/ 861629 w 2760036"/>
                <a:gd name="connsiteY203" fmla="*/ 923752 h 1105785"/>
                <a:gd name="connsiteX204" fmla="*/ 837368 w 2760036"/>
                <a:gd name="connsiteY204" fmla="*/ 921734 h 1105785"/>
                <a:gd name="connsiteX205" fmla="*/ 809038 w 2760036"/>
                <a:gd name="connsiteY205" fmla="*/ 919699 h 1105785"/>
                <a:gd name="connsiteX206" fmla="*/ 813090 w 2760036"/>
                <a:gd name="connsiteY206" fmla="*/ 907578 h 1105785"/>
                <a:gd name="connsiteX207" fmla="*/ 881855 w 2760036"/>
                <a:gd name="connsiteY207" fmla="*/ 887352 h 1105785"/>
                <a:gd name="connsiteX208" fmla="*/ 954672 w 2760036"/>
                <a:gd name="connsiteY208" fmla="*/ 867126 h 1105785"/>
                <a:gd name="connsiteX209" fmla="*/ 1031523 w 2760036"/>
                <a:gd name="connsiteY209" fmla="*/ 846900 h 1105785"/>
                <a:gd name="connsiteX210" fmla="*/ 1092201 w 2760036"/>
                <a:gd name="connsiteY210" fmla="*/ 836778 h 1105785"/>
                <a:gd name="connsiteX211" fmla="*/ 1144792 w 2760036"/>
                <a:gd name="connsiteY211" fmla="*/ 826674 h 1105785"/>
                <a:gd name="connsiteX212" fmla="*/ 1221661 w 2760036"/>
                <a:gd name="connsiteY212" fmla="*/ 816552 h 1105785"/>
                <a:gd name="connsiteX213" fmla="*/ 1310652 w 2760036"/>
                <a:gd name="connsiteY213" fmla="*/ 798344 h 1105785"/>
                <a:gd name="connsiteX214" fmla="*/ 1359191 w 2760036"/>
                <a:gd name="connsiteY214" fmla="*/ 786222 h 1105785"/>
                <a:gd name="connsiteX215" fmla="*/ 1363243 w 2760036"/>
                <a:gd name="connsiteY215" fmla="*/ 786222 h 1105785"/>
                <a:gd name="connsiteX216" fmla="*/ 1395590 w 2760036"/>
                <a:gd name="connsiteY216" fmla="*/ 765996 h 1105785"/>
                <a:gd name="connsiteX217" fmla="*/ 1421886 w 2760036"/>
                <a:gd name="connsiteY217" fmla="*/ 749805 h 1105785"/>
                <a:gd name="connsiteX218" fmla="*/ 1444147 w 2760036"/>
                <a:gd name="connsiteY218" fmla="*/ 733631 h 1105785"/>
                <a:gd name="connsiteX219" fmla="*/ 1472459 w 2760036"/>
                <a:gd name="connsiteY219" fmla="*/ 691144 h 1105785"/>
                <a:gd name="connsiteX220" fmla="*/ 1516946 w 2760036"/>
                <a:gd name="connsiteY220" fmla="*/ 656762 h 1105785"/>
                <a:gd name="connsiteX221" fmla="*/ 1533137 w 2760036"/>
                <a:gd name="connsiteY221" fmla="*/ 620363 h 1105785"/>
                <a:gd name="connsiteX222" fmla="*/ 1529085 w 2760036"/>
                <a:gd name="connsiteY222" fmla="*/ 616310 h 1105785"/>
                <a:gd name="connsiteX223" fmla="*/ 1527068 w 2760036"/>
                <a:gd name="connsiteY223" fmla="*/ 610241 h 1105785"/>
                <a:gd name="connsiteX224" fmla="*/ 1525050 w 2760036"/>
                <a:gd name="connsiteY224" fmla="*/ 600137 h 1105785"/>
                <a:gd name="connsiteX225" fmla="*/ 1523015 w 2760036"/>
                <a:gd name="connsiteY225" fmla="*/ 583963 h 1105785"/>
                <a:gd name="connsiteX226" fmla="*/ 1525050 w 2760036"/>
                <a:gd name="connsiteY226" fmla="*/ 567772 h 1105785"/>
                <a:gd name="connsiteX227" fmla="*/ 1533137 w 2760036"/>
                <a:gd name="connsiteY227" fmla="*/ 549563 h 1105785"/>
                <a:gd name="connsiteX228" fmla="*/ 1541224 w 2760036"/>
                <a:gd name="connsiteY228" fmla="*/ 531372 h 1105785"/>
                <a:gd name="connsiteX229" fmla="*/ 1549311 w 2760036"/>
                <a:gd name="connsiteY229" fmla="*/ 511146 h 1105785"/>
                <a:gd name="connsiteX230" fmla="*/ 1557398 w 2760036"/>
                <a:gd name="connsiteY230" fmla="*/ 478781 h 1105785"/>
                <a:gd name="connsiteX231" fmla="*/ 1561450 w 2760036"/>
                <a:gd name="connsiteY231" fmla="*/ 450468 h 1105785"/>
                <a:gd name="connsiteX232" fmla="*/ 1565502 w 2760036"/>
                <a:gd name="connsiteY232" fmla="*/ 426190 h 1105785"/>
                <a:gd name="connsiteX233" fmla="*/ 1567520 w 2760036"/>
                <a:gd name="connsiteY233" fmla="*/ 405964 h 1105785"/>
                <a:gd name="connsiteX234" fmla="*/ 1569537 w 2760036"/>
                <a:gd name="connsiteY234" fmla="*/ 385738 h 1105785"/>
                <a:gd name="connsiteX235" fmla="*/ 1573589 w 2760036"/>
                <a:gd name="connsiteY235" fmla="*/ 365512 h 1105785"/>
                <a:gd name="connsiteX236" fmla="*/ 1553363 w 2760036"/>
                <a:gd name="connsiteY236" fmla="*/ 373599 h 1105785"/>
                <a:gd name="connsiteX237" fmla="*/ 1529085 w 2760036"/>
                <a:gd name="connsiteY237" fmla="*/ 381703 h 1105785"/>
                <a:gd name="connsiteX238" fmla="*/ 1525050 w 2760036"/>
                <a:gd name="connsiteY238" fmla="*/ 369564 h 1105785"/>
                <a:gd name="connsiteX239" fmla="*/ 1525050 w 2760036"/>
                <a:gd name="connsiteY239" fmla="*/ 337199 h 1105785"/>
                <a:gd name="connsiteX240" fmla="*/ 1504824 w 2760036"/>
                <a:gd name="connsiteY240" fmla="*/ 329113 h 1105785"/>
                <a:gd name="connsiteX241" fmla="*/ 1492685 w 2760036"/>
                <a:gd name="connsiteY241" fmla="*/ 321026 h 1105785"/>
                <a:gd name="connsiteX242" fmla="*/ 1484599 w 2760036"/>
                <a:gd name="connsiteY242" fmla="*/ 316973 h 1105785"/>
                <a:gd name="connsiteX243" fmla="*/ 1478529 w 2760036"/>
                <a:gd name="connsiteY243" fmla="*/ 318991 h 1105785"/>
                <a:gd name="connsiteX244" fmla="*/ 1472459 w 2760036"/>
                <a:gd name="connsiteY244" fmla="*/ 321026 h 1105785"/>
                <a:gd name="connsiteX245" fmla="*/ 1468407 w 2760036"/>
                <a:gd name="connsiteY245" fmla="*/ 321026 h 1105785"/>
                <a:gd name="connsiteX246" fmla="*/ 1456268 w 2760036"/>
                <a:gd name="connsiteY246" fmla="*/ 325060 h 1105785"/>
                <a:gd name="connsiteX247" fmla="*/ 1427955 w 2760036"/>
                <a:gd name="connsiteY247" fmla="*/ 341252 h 1105785"/>
                <a:gd name="connsiteX248" fmla="*/ 1399642 w 2760036"/>
                <a:gd name="connsiteY248" fmla="*/ 381703 h 1105785"/>
                <a:gd name="connsiteX249" fmla="*/ 1399642 w 2760036"/>
                <a:gd name="connsiteY249" fmla="*/ 399894 h 1105785"/>
                <a:gd name="connsiteX250" fmla="*/ 1395590 w 2760036"/>
                <a:gd name="connsiteY250" fmla="*/ 418103 h 1105785"/>
                <a:gd name="connsiteX251" fmla="*/ 1399642 w 2760036"/>
                <a:gd name="connsiteY251" fmla="*/ 442381 h 1105785"/>
                <a:gd name="connsiteX252" fmla="*/ 1403695 w 2760036"/>
                <a:gd name="connsiteY252" fmla="*/ 454503 h 1105785"/>
                <a:gd name="connsiteX253" fmla="*/ 1399642 w 2760036"/>
                <a:gd name="connsiteY253" fmla="*/ 458555 h 1105785"/>
                <a:gd name="connsiteX254" fmla="*/ 1371330 w 2760036"/>
                <a:gd name="connsiteY254" fmla="*/ 446416 h 1105785"/>
                <a:gd name="connsiteX255" fmla="*/ 1355138 w 2760036"/>
                <a:gd name="connsiteY255" fmla="*/ 426190 h 1105785"/>
                <a:gd name="connsiteX256" fmla="*/ 1359191 w 2760036"/>
                <a:gd name="connsiteY256" fmla="*/ 422155 h 1105785"/>
                <a:gd name="connsiteX257" fmla="*/ 1355138 w 2760036"/>
                <a:gd name="connsiteY257" fmla="*/ 422155 h 1105785"/>
                <a:gd name="connsiteX258" fmla="*/ 1355138 w 2760036"/>
                <a:gd name="connsiteY258" fmla="*/ 426190 h 1105785"/>
                <a:gd name="connsiteX259" fmla="*/ 1326826 w 2760036"/>
                <a:gd name="connsiteY259" fmla="*/ 452485 h 1105785"/>
                <a:gd name="connsiteX260" fmla="*/ 1294461 w 2760036"/>
                <a:gd name="connsiteY260" fmla="*/ 466642 h 1105785"/>
                <a:gd name="connsiteX261" fmla="*/ 1258061 w 2760036"/>
                <a:gd name="connsiteY261" fmla="*/ 462607 h 1105785"/>
                <a:gd name="connsiteX262" fmla="*/ 1233783 w 2760036"/>
                <a:gd name="connsiteY262" fmla="*/ 458555 h 1105785"/>
                <a:gd name="connsiteX263" fmla="*/ 1233783 w 2760036"/>
                <a:gd name="connsiteY263" fmla="*/ 478781 h 1105785"/>
                <a:gd name="connsiteX264" fmla="*/ 1225696 w 2760036"/>
                <a:gd name="connsiteY264" fmla="*/ 507094 h 1105785"/>
                <a:gd name="connsiteX265" fmla="*/ 1215592 w 2760036"/>
                <a:gd name="connsiteY265" fmla="*/ 509111 h 1105785"/>
                <a:gd name="connsiteX266" fmla="*/ 1193331 w 2760036"/>
                <a:gd name="connsiteY266" fmla="*/ 527320 h 1105785"/>
                <a:gd name="connsiteX267" fmla="*/ 1140758 w 2760036"/>
                <a:gd name="connsiteY267" fmla="*/ 551598 h 1105785"/>
                <a:gd name="connsiteX268" fmla="*/ 1124566 w 2760036"/>
                <a:gd name="connsiteY268" fmla="*/ 519233 h 1105785"/>
                <a:gd name="connsiteX269" fmla="*/ 1138723 w 2760036"/>
                <a:gd name="connsiteY269" fmla="*/ 507094 h 1105785"/>
                <a:gd name="connsiteX270" fmla="*/ 1169070 w 2760036"/>
                <a:gd name="connsiteY270" fmla="*/ 486868 h 1105785"/>
                <a:gd name="connsiteX271" fmla="*/ 1193207 w 2760036"/>
                <a:gd name="connsiteY271" fmla="*/ 462607 h 1105785"/>
                <a:gd name="connsiteX272" fmla="*/ 1209328 w 2760036"/>
                <a:gd name="connsiteY272" fmla="*/ 450468 h 1105785"/>
                <a:gd name="connsiteX273" fmla="*/ 1197259 w 2760036"/>
                <a:gd name="connsiteY273" fmla="*/ 430242 h 1105785"/>
                <a:gd name="connsiteX274" fmla="*/ 1217414 w 2760036"/>
                <a:gd name="connsiteY274" fmla="*/ 426190 h 1105785"/>
                <a:gd name="connsiteX275" fmla="*/ 1237516 w 2760036"/>
                <a:gd name="connsiteY275" fmla="*/ 430242 h 1105785"/>
                <a:gd name="connsiteX276" fmla="*/ 1239534 w 2760036"/>
                <a:gd name="connsiteY276" fmla="*/ 440346 h 1105785"/>
                <a:gd name="connsiteX277" fmla="*/ 1241569 w 2760036"/>
                <a:gd name="connsiteY277" fmla="*/ 446416 h 1105785"/>
                <a:gd name="connsiteX278" fmla="*/ 1241569 w 2760036"/>
                <a:gd name="connsiteY278" fmla="*/ 450468 h 1105785"/>
                <a:gd name="connsiteX279" fmla="*/ 1269758 w 2760036"/>
                <a:gd name="connsiteY279" fmla="*/ 454503 h 1105785"/>
                <a:gd name="connsiteX280" fmla="*/ 1293930 w 2760036"/>
                <a:gd name="connsiteY280" fmla="*/ 452485 h 1105785"/>
                <a:gd name="connsiteX281" fmla="*/ 1318102 w 2760036"/>
                <a:gd name="connsiteY281" fmla="*/ 434277 h 1105785"/>
                <a:gd name="connsiteX282" fmla="*/ 1354395 w 2760036"/>
                <a:gd name="connsiteY282" fmla="*/ 405964 h 1105785"/>
                <a:gd name="connsiteX283" fmla="*/ 1370445 w 2760036"/>
                <a:gd name="connsiteY283" fmla="*/ 397877 h 1105785"/>
                <a:gd name="connsiteX284" fmla="*/ 1334222 w 2760036"/>
                <a:gd name="connsiteY284" fmla="*/ 389790 h 1105785"/>
                <a:gd name="connsiteX285" fmla="*/ 1306033 w 2760036"/>
                <a:gd name="connsiteY285" fmla="*/ 357425 h 1105785"/>
                <a:gd name="connsiteX286" fmla="*/ 1285878 w 2760036"/>
                <a:gd name="connsiteY286" fmla="*/ 381703 h 1105785"/>
                <a:gd name="connsiteX287" fmla="*/ 1205346 w 2760036"/>
                <a:gd name="connsiteY287" fmla="*/ 385738 h 1105785"/>
                <a:gd name="connsiteX288" fmla="*/ 1221396 w 2760036"/>
                <a:gd name="connsiteY288" fmla="*/ 333147 h 1105785"/>
                <a:gd name="connsiteX289" fmla="*/ 1249620 w 2760036"/>
                <a:gd name="connsiteY289" fmla="*/ 302817 h 1105785"/>
                <a:gd name="connsiteX290" fmla="*/ 1301981 w 2760036"/>
                <a:gd name="connsiteY290" fmla="*/ 300800 h 1105785"/>
                <a:gd name="connsiteX291" fmla="*/ 1285878 w 2760036"/>
                <a:gd name="connsiteY291" fmla="*/ 288661 h 1105785"/>
                <a:gd name="connsiteX292" fmla="*/ 1330188 w 2760036"/>
                <a:gd name="connsiteY292" fmla="*/ 308887 h 1105785"/>
                <a:gd name="connsiteX293" fmla="*/ 1338275 w 2760036"/>
                <a:gd name="connsiteY293" fmla="*/ 272469 h 1105785"/>
                <a:gd name="connsiteX294" fmla="*/ 1406721 w 2760036"/>
                <a:gd name="connsiteY294" fmla="*/ 260348 h 1105785"/>
                <a:gd name="connsiteX295" fmla="*/ 1410773 w 2760036"/>
                <a:gd name="connsiteY295" fmla="*/ 272469 h 1105785"/>
                <a:gd name="connsiteX296" fmla="*/ 1406721 w 2760036"/>
                <a:gd name="connsiteY296" fmla="*/ 296747 h 1105785"/>
                <a:gd name="connsiteX297" fmla="*/ 1451030 w 2760036"/>
                <a:gd name="connsiteY297" fmla="*/ 288661 h 1105785"/>
                <a:gd name="connsiteX298" fmla="*/ 1426894 w 2760036"/>
                <a:gd name="connsiteY298" fmla="*/ 260348 h 1105785"/>
                <a:gd name="connsiteX299" fmla="*/ 1459117 w 2760036"/>
                <a:gd name="connsiteY299" fmla="*/ 171340 h 1105785"/>
                <a:gd name="connsiteX300" fmla="*/ 1483271 w 2760036"/>
                <a:gd name="connsiteY300" fmla="*/ 203705 h 1105785"/>
                <a:gd name="connsiteX301" fmla="*/ 1495340 w 2760036"/>
                <a:gd name="connsiteY301" fmla="*/ 264382 h 1105785"/>
                <a:gd name="connsiteX302" fmla="*/ 1511460 w 2760036"/>
                <a:gd name="connsiteY302" fmla="*/ 260348 h 1105785"/>
                <a:gd name="connsiteX303" fmla="*/ 1495340 w 2760036"/>
                <a:gd name="connsiteY303" fmla="*/ 195618 h 1105785"/>
                <a:gd name="connsiteX304" fmla="*/ 1503427 w 2760036"/>
                <a:gd name="connsiteY304" fmla="*/ 191565 h 1105785"/>
                <a:gd name="connsiteX305" fmla="*/ 1511460 w 2760036"/>
                <a:gd name="connsiteY305" fmla="*/ 175392 h 1105785"/>
                <a:gd name="connsiteX306" fmla="*/ 1507408 w 2760036"/>
                <a:gd name="connsiteY306" fmla="*/ 159218 h 1105785"/>
                <a:gd name="connsiteX307" fmla="*/ 1519547 w 2760036"/>
                <a:gd name="connsiteY307" fmla="*/ 147079 h 1105785"/>
                <a:gd name="connsiteX308" fmla="*/ 1507408 w 2760036"/>
                <a:gd name="connsiteY308" fmla="*/ 134940 h 1105785"/>
                <a:gd name="connsiteX309" fmla="*/ 1491287 w 2760036"/>
                <a:gd name="connsiteY309" fmla="*/ 122801 h 1105785"/>
                <a:gd name="connsiteX310" fmla="*/ 1475238 w 2760036"/>
                <a:gd name="connsiteY310" fmla="*/ 106627 h 1105785"/>
                <a:gd name="connsiteX311" fmla="*/ 1469168 w 2760036"/>
                <a:gd name="connsiteY311" fmla="*/ 102575 h 1105785"/>
                <a:gd name="connsiteX312" fmla="*/ 1459117 w 2760036"/>
                <a:gd name="connsiteY312" fmla="*/ 94488 h 1105785"/>
                <a:gd name="connsiteX313" fmla="*/ 1422841 w 2760036"/>
                <a:gd name="connsiteY313" fmla="*/ 78314 h 1105785"/>
                <a:gd name="connsiteX314" fmla="*/ 1420824 w 2760036"/>
                <a:gd name="connsiteY314" fmla="*/ 68193 h 1105785"/>
                <a:gd name="connsiteX315" fmla="*/ 1418789 w 2760036"/>
                <a:gd name="connsiteY315" fmla="*/ 54036 h 1105785"/>
                <a:gd name="connsiteX316" fmla="*/ 1414808 w 2760036"/>
                <a:gd name="connsiteY316" fmla="*/ 37862 h 1105785"/>
                <a:gd name="connsiteX317" fmla="*/ 1398687 w 2760036"/>
                <a:gd name="connsiteY317" fmla="*/ 17637 h 1105785"/>
                <a:gd name="connsiteX318" fmla="*/ 1382584 w 2760036"/>
                <a:gd name="connsiteY318" fmla="*/ 25723 h 1105785"/>
                <a:gd name="connsiteX319" fmla="*/ 1378532 w 2760036"/>
                <a:gd name="connsiteY319" fmla="*/ 49984 h 1105785"/>
                <a:gd name="connsiteX320" fmla="*/ 1366463 w 2760036"/>
                <a:gd name="connsiteY320" fmla="*/ 70210 h 1105785"/>
                <a:gd name="connsiteX321" fmla="*/ 1350378 w 2760036"/>
                <a:gd name="connsiteY321" fmla="*/ 78314 h 1105785"/>
                <a:gd name="connsiteX322" fmla="*/ 1314120 w 2760036"/>
                <a:gd name="connsiteY322" fmla="*/ 86401 h 1105785"/>
                <a:gd name="connsiteX323" fmla="*/ 1279897 w 2760036"/>
                <a:gd name="connsiteY323" fmla="*/ 96505 h 1105785"/>
                <a:gd name="connsiteX324" fmla="*/ 1269811 w 2760036"/>
                <a:gd name="connsiteY324" fmla="*/ 94488 h 1105785"/>
                <a:gd name="connsiteX325" fmla="*/ 1261759 w 2760036"/>
                <a:gd name="connsiteY325" fmla="*/ 92471 h 1105785"/>
                <a:gd name="connsiteX326" fmla="*/ 1249656 w 2760036"/>
                <a:gd name="connsiteY326" fmla="*/ 90436 h 1105785"/>
                <a:gd name="connsiteX327" fmla="*/ 1237587 w 2760036"/>
                <a:gd name="connsiteY327" fmla="*/ 90436 h 1105785"/>
                <a:gd name="connsiteX328" fmla="*/ 1241622 w 2760036"/>
                <a:gd name="connsiteY328" fmla="*/ 74262 h 1105785"/>
                <a:gd name="connsiteX329" fmla="*/ 1229553 w 2760036"/>
                <a:gd name="connsiteY329" fmla="*/ 54036 h 1105785"/>
                <a:gd name="connsiteX330" fmla="*/ 1181209 w 2760036"/>
                <a:gd name="connsiteY330" fmla="*/ 74262 h 1105785"/>
                <a:gd name="connsiteX331" fmla="*/ 1189296 w 2760036"/>
                <a:gd name="connsiteY331" fmla="*/ 90436 h 1105785"/>
                <a:gd name="connsiteX332" fmla="*/ 1177157 w 2760036"/>
                <a:gd name="connsiteY332" fmla="*/ 114714 h 1105785"/>
                <a:gd name="connsiteX333" fmla="*/ 1150862 w 2760036"/>
                <a:gd name="connsiteY333" fmla="*/ 124818 h 1105785"/>
                <a:gd name="connsiteX334" fmla="*/ 1132653 w 2760036"/>
                <a:gd name="connsiteY334" fmla="*/ 122801 h 1105785"/>
                <a:gd name="connsiteX335" fmla="*/ 1096253 w 2760036"/>
                <a:gd name="connsiteY335" fmla="*/ 118766 h 1105785"/>
                <a:gd name="connsiteX336" fmla="*/ 1071975 w 2760036"/>
                <a:gd name="connsiteY336" fmla="*/ 122801 h 1105785"/>
                <a:gd name="connsiteX337" fmla="*/ 1031523 w 2760036"/>
                <a:gd name="connsiteY337" fmla="*/ 134940 h 1105785"/>
                <a:gd name="connsiteX338" fmla="*/ 987037 w 2760036"/>
                <a:gd name="connsiteY338" fmla="*/ 145044 h 1105785"/>
                <a:gd name="connsiteX339" fmla="*/ 958724 w 2760036"/>
                <a:gd name="connsiteY339" fmla="*/ 151114 h 1105785"/>
                <a:gd name="connsiteX340" fmla="*/ 920289 w 2760036"/>
                <a:gd name="connsiteY340" fmla="*/ 159218 h 1105785"/>
                <a:gd name="connsiteX341" fmla="*/ 881855 w 2760036"/>
                <a:gd name="connsiteY341" fmla="*/ 163253 h 1105785"/>
                <a:gd name="connsiteX342" fmla="*/ 849490 w 2760036"/>
                <a:gd name="connsiteY342" fmla="*/ 145044 h 1105785"/>
                <a:gd name="connsiteX343" fmla="*/ 809038 w 2760036"/>
                <a:gd name="connsiteY343" fmla="*/ 126853 h 1105785"/>
                <a:gd name="connsiteX344" fmla="*/ 792864 w 2760036"/>
                <a:gd name="connsiteY344" fmla="*/ 114714 h 1105785"/>
                <a:gd name="connsiteX345" fmla="*/ 788812 w 2760036"/>
                <a:gd name="connsiteY345" fmla="*/ 106627 h 1105785"/>
                <a:gd name="connsiteX346" fmla="*/ 800951 w 2760036"/>
                <a:gd name="connsiteY346" fmla="*/ 102575 h 1105785"/>
                <a:gd name="connsiteX347" fmla="*/ 829264 w 2760036"/>
                <a:gd name="connsiteY347" fmla="*/ 118766 h 1105785"/>
                <a:gd name="connsiteX348" fmla="*/ 873768 w 2760036"/>
                <a:gd name="connsiteY348" fmla="*/ 134940 h 1105785"/>
                <a:gd name="connsiteX349" fmla="*/ 891977 w 2760036"/>
                <a:gd name="connsiteY349" fmla="*/ 145044 h 1105785"/>
                <a:gd name="connsiteX350" fmla="*/ 914220 w 2760036"/>
                <a:gd name="connsiteY350" fmla="*/ 143027 h 1105785"/>
                <a:gd name="connsiteX351" fmla="*/ 934446 w 2760036"/>
                <a:gd name="connsiteY351" fmla="*/ 134940 h 1105785"/>
                <a:gd name="connsiteX352" fmla="*/ 958724 w 2760036"/>
                <a:gd name="connsiteY352" fmla="*/ 126853 h 1105785"/>
                <a:gd name="connsiteX353" fmla="*/ 982985 w 2760036"/>
                <a:gd name="connsiteY353" fmla="*/ 118766 h 1105785"/>
                <a:gd name="connsiteX354" fmla="*/ 978950 w 2760036"/>
                <a:gd name="connsiteY354" fmla="*/ 94488 h 1105785"/>
                <a:gd name="connsiteX355" fmla="*/ 987037 w 2760036"/>
                <a:gd name="connsiteY355" fmla="*/ 90436 h 1105785"/>
                <a:gd name="connsiteX356" fmla="*/ 991071 w 2760036"/>
                <a:gd name="connsiteY356" fmla="*/ 122801 h 1105785"/>
                <a:gd name="connsiteX357" fmla="*/ 1027489 w 2760036"/>
                <a:gd name="connsiteY357" fmla="*/ 110662 h 1105785"/>
                <a:gd name="connsiteX358" fmla="*/ 1015350 w 2760036"/>
                <a:gd name="connsiteY358" fmla="*/ 82349 h 1105785"/>
                <a:gd name="connsiteX359" fmla="*/ 1005246 w 2760036"/>
                <a:gd name="connsiteY359" fmla="*/ 64140 h 1105785"/>
                <a:gd name="connsiteX360" fmla="*/ 999176 w 2760036"/>
                <a:gd name="connsiteY360" fmla="*/ 49984 h 1105785"/>
                <a:gd name="connsiteX361" fmla="*/ 974898 w 2760036"/>
                <a:gd name="connsiteY361" fmla="*/ 33810 h 1105785"/>
                <a:gd name="connsiteX362" fmla="*/ 966811 w 2760036"/>
                <a:gd name="connsiteY362" fmla="*/ 21671 h 1105785"/>
                <a:gd name="connsiteX363" fmla="*/ 958724 w 2760036"/>
                <a:gd name="connsiteY363" fmla="*/ 29758 h 1105785"/>
                <a:gd name="connsiteX364" fmla="*/ 946585 w 2760036"/>
                <a:gd name="connsiteY364" fmla="*/ 54036 h 1105785"/>
                <a:gd name="connsiteX365" fmla="*/ 948602 w 2760036"/>
                <a:gd name="connsiteY365" fmla="*/ 80332 h 1105785"/>
                <a:gd name="connsiteX366" fmla="*/ 946585 w 2760036"/>
                <a:gd name="connsiteY366" fmla="*/ 90436 h 1105785"/>
                <a:gd name="connsiteX367" fmla="*/ 934446 w 2760036"/>
                <a:gd name="connsiteY367" fmla="*/ 96505 h 1105785"/>
                <a:gd name="connsiteX368" fmla="*/ 922307 w 2760036"/>
                <a:gd name="connsiteY368" fmla="*/ 78314 h 1105785"/>
                <a:gd name="connsiteX369" fmla="*/ 916237 w 2760036"/>
                <a:gd name="connsiteY369" fmla="*/ 58088 h 1105785"/>
                <a:gd name="connsiteX370" fmla="*/ 910168 w 2760036"/>
                <a:gd name="connsiteY370" fmla="*/ 37862 h 1105785"/>
                <a:gd name="connsiteX371" fmla="*/ 902081 w 2760036"/>
                <a:gd name="connsiteY371" fmla="*/ 21671 h 1105785"/>
                <a:gd name="connsiteX372" fmla="*/ 902081 w 2760036"/>
                <a:gd name="connsiteY372" fmla="*/ 33810 h 1105785"/>
                <a:gd name="connsiteX373" fmla="*/ 898046 w 2760036"/>
                <a:gd name="connsiteY373" fmla="*/ 43914 h 1105785"/>
                <a:gd name="connsiteX374" fmla="*/ 889942 w 2760036"/>
                <a:gd name="connsiteY374" fmla="*/ 54036 h 1105785"/>
                <a:gd name="connsiteX375" fmla="*/ 869716 w 2760036"/>
                <a:gd name="connsiteY375" fmla="*/ 78314 h 1105785"/>
                <a:gd name="connsiteX376" fmla="*/ 861629 w 2760036"/>
                <a:gd name="connsiteY376" fmla="*/ 90436 h 1105785"/>
                <a:gd name="connsiteX377" fmla="*/ 845455 w 2760036"/>
                <a:gd name="connsiteY377" fmla="*/ 66175 h 1105785"/>
                <a:gd name="connsiteX378" fmla="*/ 833316 w 2760036"/>
                <a:gd name="connsiteY378" fmla="*/ 25723 h 1105785"/>
                <a:gd name="connsiteX379" fmla="*/ 829264 w 2760036"/>
                <a:gd name="connsiteY379" fmla="*/ 25723 h 1105785"/>
                <a:gd name="connsiteX380" fmla="*/ 792864 w 2760036"/>
                <a:gd name="connsiteY380" fmla="*/ 25723 h 1105785"/>
                <a:gd name="connsiteX381" fmla="*/ 762534 w 2760036"/>
                <a:gd name="connsiteY381" fmla="*/ 33810 h 1105785"/>
                <a:gd name="connsiteX382" fmla="*/ 752412 w 2760036"/>
                <a:gd name="connsiteY382" fmla="*/ 37862 h 1105785"/>
                <a:gd name="connsiteX383" fmla="*/ 740273 w 2760036"/>
                <a:gd name="connsiteY383" fmla="*/ 54036 h 1105785"/>
                <a:gd name="connsiteX384" fmla="*/ 728134 w 2760036"/>
                <a:gd name="connsiteY384" fmla="*/ 62123 h 1105785"/>
                <a:gd name="connsiteX385" fmla="*/ 716013 w 2760036"/>
                <a:gd name="connsiteY385" fmla="*/ 66175 h 1105785"/>
                <a:gd name="connsiteX386" fmla="*/ 716013 w 2760036"/>
                <a:gd name="connsiteY386" fmla="*/ 90436 h 1105785"/>
                <a:gd name="connsiteX387" fmla="*/ 699821 w 2760036"/>
                <a:gd name="connsiteY387" fmla="*/ 122801 h 1105785"/>
                <a:gd name="connsiteX388" fmla="*/ 683648 w 2760036"/>
                <a:gd name="connsiteY388" fmla="*/ 145044 h 1105785"/>
                <a:gd name="connsiteX389" fmla="*/ 663422 w 2760036"/>
                <a:gd name="connsiteY389" fmla="*/ 159218 h 1105785"/>
                <a:gd name="connsiteX390" fmla="*/ 639144 w 2760036"/>
                <a:gd name="connsiteY390" fmla="*/ 161235 h 1105785"/>
                <a:gd name="connsiteX391" fmla="*/ 627004 w 2760036"/>
                <a:gd name="connsiteY391" fmla="*/ 147079 h 1105785"/>
                <a:gd name="connsiteX392" fmla="*/ 590605 w 2760036"/>
                <a:gd name="connsiteY392" fmla="*/ 122801 h 1105785"/>
                <a:gd name="connsiteX393" fmla="*/ 598692 w 2760036"/>
                <a:gd name="connsiteY393" fmla="*/ 114714 h 1105785"/>
                <a:gd name="connsiteX394" fmla="*/ 614883 w 2760036"/>
                <a:gd name="connsiteY394" fmla="*/ 94488 h 1105785"/>
                <a:gd name="connsiteX395" fmla="*/ 647230 w 2760036"/>
                <a:gd name="connsiteY395" fmla="*/ 78314 h 1105785"/>
                <a:gd name="connsiteX396" fmla="*/ 671509 w 2760036"/>
                <a:gd name="connsiteY396" fmla="*/ 62123 h 1105785"/>
                <a:gd name="connsiteX397" fmla="*/ 639144 w 2760036"/>
                <a:gd name="connsiteY397" fmla="*/ 66175 h 1105785"/>
                <a:gd name="connsiteX398" fmla="*/ 602744 w 2760036"/>
                <a:gd name="connsiteY398" fmla="*/ 66175 h 1105785"/>
                <a:gd name="connsiteX399" fmla="*/ 590605 w 2760036"/>
                <a:gd name="connsiteY399" fmla="*/ 70210 h 1105785"/>
                <a:gd name="connsiteX400" fmla="*/ 582518 w 2760036"/>
                <a:gd name="connsiteY400" fmla="*/ 70210 h 1105785"/>
                <a:gd name="connsiteX401" fmla="*/ 578466 w 2760036"/>
                <a:gd name="connsiteY401" fmla="*/ 82349 h 1105785"/>
                <a:gd name="connsiteX402" fmla="*/ 558240 w 2760036"/>
                <a:gd name="connsiteY402" fmla="*/ 102575 h 1105785"/>
                <a:gd name="connsiteX403" fmla="*/ 542066 w 2760036"/>
                <a:gd name="connsiteY403" fmla="*/ 122801 h 1105785"/>
                <a:gd name="connsiteX404" fmla="*/ 533979 w 2760036"/>
                <a:gd name="connsiteY404" fmla="*/ 120784 h 1105785"/>
                <a:gd name="connsiteX405" fmla="*/ 517788 w 2760036"/>
                <a:gd name="connsiteY405" fmla="*/ 126853 h 1105785"/>
                <a:gd name="connsiteX406" fmla="*/ 497562 w 2760036"/>
                <a:gd name="connsiteY406" fmla="*/ 163253 h 1105785"/>
                <a:gd name="connsiteX407" fmla="*/ 485423 w 2760036"/>
                <a:gd name="connsiteY407" fmla="*/ 161235 h 1105785"/>
                <a:gd name="connsiteX408" fmla="*/ 481388 w 2760036"/>
                <a:gd name="connsiteY408" fmla="*/ 147079 h 1105785"/>
                <a:gd name="connsiteX409" fmla="*/ 481388 w 2760036"/>
                <a:gd name="connsiteY409" fmla="*/ 126853 h 1105785"/>
                <a:gd name="connsiteX410" fmla="*/ 440936 w 2760036"/>
                <a:gd name="connsiteY410" fmla="*/ 122801 h 1105785"/>
                <a:gd name="connsiteX411" fmla="*/ 444971 w 2760036"/>
                <a:gd name="connsiteY411" fmla="*/ 98540 h 1105785"/>
                <a:gd name="connsiteX412" fmla="*/ 469249 w 2760036"/>
                <a:gd name="connsiteY412" fmla="*/ 49984 h 1105785"/>
                <a:gd name="connsiteX413" fmla="*/ 453076 w 2760036"/>
                <a:gd name="connsiteY413" fmla="*/ 37862 h 1105785"/>
                <a:gd name="connsiteX414" fmla="*/ 420710 w 2760036"/>
                <a:gd name="connsiteY414" fmla="*/ 33810 h 1105785"/>
                <a:gd name="connsiteX415" fmla="*/ 388345 w 2760036"/>
                <a:gd name="connsiteY415" fmla="*/ 43914 h 1105785"/>
                <a:gd name="connsiteX416" fmla="*/ 372172 w 2760036"/>
                <a:gd name="connsiteY416" fmla="*/ 49984 h 1105785"/>
                <a:gd name="connsiteX417" fmla="*/ 343841 w 2760036"/>
                <a:gd name="connsiteY417" fmla="*/ 70210 h 1105785"/>
                <a:gd name="connsiteX418" fmla="*/ 299355 w 2760036"/>
                <a:gd name="connsiteY418" fmla="*/ 102575 h 1105785"/>
                <a:gd name="connsiteX419" fmla="*/ 258903 w 2760036"/>
                <a:gd name="connsiteY419" fmla="*/ 118766 h 1105785"/>
                <a:gd name="connsiteX420" fmla="*/ 218451 w 2760036"/>
                <a:gd name="connsiteY420" fmla="*/ 138992 h 1105785"/>
                <a:gd name="connsiteX421" fmla="*/ 186086 w 2760036"/>
                <a:gd name="connsiteY421" fmla="*/ 167305 h 1105785"/>
                <a:gd name="connsiteX422" fmla="*/ 171930 w 2760036"/>
                <a:gd name="connsiteY422" fmla="*/ 155166 h 1105785"/>
                <a:gd name="connsiteX423" fmla="*/ 157773 w 2760036"/>
                <a:gd name="connsiteY423" fmla="*/ 147079 h 1105785"/>
                <a:gd name="connsiteX424" fmla="*/ 153721 w 2760036"/>
                <a:gd name="connsiteY424" fmla="*/ 132923 h 1105785"/>
                <a:gd name="connsiteX425" fmla="*/ 153721 w 2760036"/>
                <a:gd name="connsiteY425" fmla="*/ 118766 h 1105785"/>
                <a:gd name="connsiteX426" fmla="*/ 149686 w 2760036"/>
                <a:gd name="connsiteY426" fmla="*/ 106627 h 1105785"/>
                <a:gd name="connsiteX427" fmla="*/ 141582 w 2760036"/>
                <a:gd name="connsiteY427" fmla="*/ 94488 h 1105785"/>
                <a:gd name="connsiteX428" fmla="*/ 133495 w 2760036"/>
                <a:gd name="connsiteY428" fmla="*/ 82349 h 1105785"/>
                <a:gd name="connsiteX429" fmla="*/ 145634 w 2760036"/>
                <a:gd name="connsiteY429" fmla="*/ 78314 h 1105785"/>
                <a:gd name="connsiteX430" fmla="*/ 161808 w 2760036"/>
                <a:gd name="connsiteY430" fmla="*/ 70210 h 1105785"/>
                <a:gd name="connsiteX431" fmla="*/ 175982 w 2760036"/>
                <a:gd name="connsiteY431" fmla="*/ 66175 h 1105785"/>
                <a:gd name="connsiteX432" fmla="*/ 194173 w 2760036"/>
                <a:gd name="connsiteY432" fmla="*/ 62123 h 1105785"/>
                <a:gd name="connsiteX433" fmla="*/ 218451 w 2760036"/>
                <a:gd name="connsiteY433" fmla="*/ 58088 h 1105785"/>
                <a:gd name="connsiteX434" fmla="*/ 230590 w 2760036"/>
                <a:gd name="connsiteY434" fmla="*/ 45949 h 1105785"/>
                <a:gd name="connsiteX435" fmla="*/ 254851 w 2760036"/>
                <a:gd name="connsiteY435" fmla="*/ 45949 h 1105785"/>
                <a:gd name="connsiteX436" fmla="*/ 295303 w 2760036"/>
                <a:gd name="connsiteY436" fmla="*/ 21671 h 1105785"/>
                <a:gd name="connsiteX437" fmla="*/ 311494 w 2760036"/>
                <a:gd name="connsiteY437" fmla="*/ 5497 h 1105785"/>
                <a:gd name="connsiteX438" fmla="*/ 155385 w 2760036"/>
                <a:gd name="connsiteY438" fmla="*/ 0 h 1105785"/>
                <a:gd name="connsiteX439" fmla="*/ 257175 w 2760036"/>
                <a:gd name="connsiteY439" fmla="*/ 0 h 1105785"/>
                <a:gd name="connsiteX440" fmla="*/ 246764 w 2760036"/>
                <a:gd name="connsiteY440" fmla="*/ 15602 h 1105785"/>
                <a:gd name="connsiteX441" fmla="*/ 222486 w 2760036"/>
                <a:gd name="connsiteY441" fmla="*/ 25723 h 1105785"/>
                <a:gd name="connsiteX442" fmla="*/ 206312 w 2760036"/>
                <a:gd name="connsiteY442" fmla="*/ 23688 h 1105785"/>
                <a:gd name="connsiteX443" fmla="*/ 190138 w 2760036"/>
                <a:gd name="connsiteY443" fmla="*/ 21671 h 1105785"/>
                <a:gd name="connsiteX444" fmla="*/ 177999 w 2760036"/>
                <a:gd name="connsiteY444" fmla="*/ 21671 h 1105785"/>
                <a:gd name="connsiteX445" fmla="*/ 157773 w 2760036"/>
                <a:gd name="connsiteY445" fmla="*/ 9532 h 1105785"/>
                <a:gd name="connsiteX446" fmla="*/ 9195 w 2760036"/>
                <a:gd name="connsiteY446" fmla="*/ 0 h 1105785"/>
                <a:gd name="connsiteX447" fmla="*/ 66539 w 2760036"/>
                <a:gd name="connsiteY447" fmla="*/ 0 h 1105785"/>
                <a:gd name="connsiteX448" fmla="*/ 64730 w 2760036"/>
                <a:gd name="connsiteY448" fmla="*/ 1445 h 1105785"/>
                <a:gd name="connsiteX449" fmla="*/ 48557 w 2760036"/>
                <a:gd name="connsiteY449" fmla="*/ 25723 h 1105785"/>
                <a:gd name="connsiteX450" fmla="*/ 36418 w 2760036"/>
                <a:gd name="connsiteY450" fmla="*/ 41897 h 1105785"/>
                <a:gd name="connsiteX451" fmla="*/ 12139 w 2760036"/>
                <a:gd name="connsiteY451" fmla="*/ 45949 h 1105785"/>
                <a:gd name="connsiteX452" fmla="*/ 0 w 2760036"/>
                <a:gd name="connsiteY452" fmla="*/ 45949 h 1105785"/>
                <a:gd name="connsiteX453" fmla="*/ 4053 w 2760036"/>
                <a:gd name="connsiteY453" fmla="*/ 25723 h 110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</a:cxnLst>
              <a:rect l="l" t="t" r="r" b="b"/>
              <a:pathLst>
                <a:path w="2760036" h="1105785">
                  <a:moveTo>
                    <a:pt x="311948" y="0"/>
                  </a:moveTo>
                  <a:lnTo>
                    <a:pt x="1924950" y="0"/>
                  </a:lnTo>
                  <a:lnTo>
                    <a:pt x="1919200" y="41897"/>
                  </a:lnTo>
                  <a:lnTo>
                    <a:pt x="1935373" y="41897"/>
                  </a:lnTo>
                  <a:cubicBezTo>
                    <a:pt x="1943460" y="41897"/>
                    <a:pt x="1950202" y="44604"/>
                    <a:pt x="1955599" y="49984"/>
                  </a:cubicBezTo>
                  <a:cubicBezTo>
                    <a:pt x="1960996" y="55381"/>
                    <a:pt x="1965703" y="64140"/>
                    <a:pt x="1969738" y="76279"/>
                  </a:cubicBezTo>
                  <a:cubicBezTo>
                    <a:pt x="1973755" y="88418"/>
                    <a:pt x="1977117" y="97178"/>
                    <a:pt x="1979807" y="102575"/>
                  </a:cubicBezTo>
                  <a:cubicBezTo>
                    <a:pt x="1985204" y="102575"/>
                    <a:pt x="1989928" y="101230"/>
                    <a:pt x="1993963" y="98540"/>
                  </a:cubicBezTo>
                  <a:cubicBezTo>
                    <a:pt x="1998015" y="95833"/>
                    <a:pt x="2002705" y="94488"/>
                    <a:pt x="2008066" y="94488"/>
                  </a:cubicBezTo>
                  <a:lnTo>
                    <a:pt x="2036379" y="94488"/>
                  </a:lnTo>
                  <a:lnTo>
                    <a:pt x="2056552" y="94488"/>
                  </a:lnTo>
                  <a:lnTo>
                    <a:pt x="2076778" y="82349"/>
                  </a:lnTo>
                  <a:lnTo>
                    <a:pt x="2060587" y="33810"/>
                  </a:lnTo>
                  <a:cubicBezTo>
                    <a:pt x="2079432" y="36500"/>
                    <a:pt x="2096915" y="39207"/>
                    <a:pt x="2113054" y="41897"/>
                  </a:cubicBezTo>
                  <a:cubicBezTo>
                    <a:pt x="2148073" y="47294"/>
                    <a:pt x="2168264" y="54036"/>
                    <a:pt x="2173661" y="62123"/>
                  </a:cubicBezTo>
                  <a:lnTo>
                    <a:pt x="2189781" y="21671"/>
                  </a:lnTo>
                  <a:lnTo>
                    <a:pt x="2201920" y="66175"/>
                  </a:lnTo>
                  <a:cubicBezTo>
                    <a:pt x="2207353" y="44604"/>
                    <a:pt x="2215528" y="24379"/>
                    <a:pt x="2226446" y="5497"/>
                  </a:cubicBezTo>
                  <a:lnTo>
                    <a:pt x="2229558" y="0"/>
                  </a:lnTo>
                  <a:lnTo>
                    <a:pt x="2350545" y="0"/>
                  </a:lnTo>
                  <a:lnTo>
                    <a:pt x="2345077" y="54036"/>
                  </a:lnTo>
                  <a:cubicBezTo>
                    <a:pt x="2347820" y="51346"/>
                    <a:pt x="2351925" y="49984"/>
                    <a:pt x="2357375" y="49984"/>
                  </a:cubicBezTo>
                  <a:cubicBezTo>
                    <a:pt x="2362825" y="49984"/>
                    <a:pt x="2372363" y="52691"/>
                    <a:pt x="2385971" y="58088"/>
                  </a:cubicBezTo>
                  <a:cubicBezTo>
                    <a:pt x="2407807" y="66175"/>
                    <a:pt x="2420070" y="70882"/>
                    <a:pt x="2422795" y="72245"/>
                  </a:cubicBezTo>
                  <a:cubicBezTo>
                    <a:pt x="2425503" y="73590"/>
                    <a:pt x="2429608" y="67520"/>
                    <a:pt x="2435094" y="54036"/>
                  </a:cubicBezTo>
                  <a:lnTo>
                    <a:pt x="2447339" y="25723"/>
                  </a:lnTo>
                  <a:lnTo>
                    <a:pt x="2451321" y="58088"/>
                  </a:lnTo>
                  <a:lnTo>
                    <a:pt x="2559670" y="90436"/>
                  </a:lnTo>
                  <a:lnTo>
                    <a:pt x="2583683" y="17637"/>
                  </a:lnTo>
                  <a:cubicBezTo>
                    <a:pt x="2586372" y="23016"/>
                    <a:pt x="2590407" y="28413"/>
                    <a:pt x="2595751" y="33810"/>
                  </a:cubicBezTo>
                  <a:lnTo>
                    <a:pt x="2627798" y="66175"/>
                  </a:lnTo>
                  <a:cubicBezTo>
                    <a:pt x="2638539" y="76952"/>
                    <a:pt x="2646608" y="83694"/>
                    <a:pt x="2652005" y="86401"/>
                  </a:cubicBezTo>
                  <a:cubicBezTo>
                    <a:pt x="2657402" y="89091"/>
                    <a:pt x="2656057" y="101230"/>
                    <a:pt x="2647970" y="122801"/>
                  </a:cubicBezTo>
                  <a:cubicBezTo>
                    <a:pt x="2639866" y="144372"/>
                    <a:pt x="2635831" y="156511"/>
                    <a:pt x="2635831" y="159218"/>
                  </a:cubicBezTo>
                  <a:lnTo>
                    <a:pt x="2635831" y="167305"/>
                  </a:lnTo>
                  <a:lnTo>
                    <a:pt x="2695943" y="155166"/>
                  </a:lnTo>
                  <a:lnTo>
                    <a:pt x="2756037" y="122801"/>
                  </a:lnTo>
                  <a:lnTo>
                    <a:pt x="2760036" y="130888"/>
                  </a:lnTo>
                  <a:lnTo>
                    <a:pt x="2720026" y="155166"/>
                  </a:lnTo>
                  <a:lnTo>
                    <a:pt x="2732024" y="163253"/>
                  </a:lnTo>
                  <a:lnTo>
                    <a:pt x="2727989" y="171340"/>
                  </a:lnTo>
                  <a:lnTo>
                    <a:pt x="2703959" y="159218"/>
                  </a:lnTo>
                  <a:lnTo>
                    <a:pt x="2667931" y="175392"/>
                  </a:lnTo>
                  <a:lnTo>
                    <a:pt x="2688157" y="195618"/>
                  </a:lnTo>
                  <a:cubicBezTo>
                    <a:pt x="2701641" y="209102"/>
                    <a:pt x="2708383" y="219896"/>
                    <a:pt x="2708383" y="227983"/>
                  </a:cubicBezTo>
                  <a:cubicBezTo>
                    <a:pt x="2705693" y="236070"/>
                    <a:pt x="2705021" y="245501"/>
                    <a:pt x="2706366" y="256296"/>
                  </a:cubicBezTo>
                  <a:cubicBezTo>
                    <a:pt x="2707710" y="267090"/>
                    <a:pt x="2701641" y="267090"/>
                    <a:pt x="2688157" y="256296"/>
                  </a:cubicBezTo>
                  <a:cubicBezTo>
                    <a:pt x="2680070" y="250898"/>
                    <a:pt x="2672673" y="244829"/>
                    <a:pt x="2665984" y="238087"/>
                  </a:cubicBezTo>
                  <a:cubicBezTo>
                    <a:pt x="2659278" y="231345"/>
                    <a:pt x="2653244" y="225275"/>
                    <a:pt x="2647900" y="219896"/>
                  </a:cubicBezTo>
                  <a:cubicBezTo>
                    <a:pt x="2639901" y="211791"/>
                    <a:pt x="2634557" y="203705"/>
                    <a:pt x="2631903" y="195618"/>
                  </a:cubicBezTo>
                  <a:lnTo>
                    <a:pt x="2623887" y="211791"/>
                  </a:lnTo>
                  <a:cubicBezTo>
                    <a:pt x="2626577" y="219896"/>
                    <a:pt x="2629249" y="229328"/>
                    <a:pt x="2631903" y="240122"/>
                  </a:cubicBezTo>
                  <a:cubicBezTo>
                    <a:pt x="2634557" y="250898"/>
                    <a:pt x="2636557" y="262365"/>
                    <a:pt x="2637919" y="274504"/>
                  </a:cubicBezTo>
                  <a:cubicBezTo>
                    <a:pt x="2639264" y="286626"/>
                    <a:pt x="2637265" y="299437"/>
                    <a:pt x="2631903" y="312921"/>
                  </a:cubicBezTo>
                  <a:cubicBezTo>
                    <a:pt x="2610545" y="307542"/>
                    <a:pt x="2593185" y="299437"/>
                    <a:pt x="2579825" y="288661"/>
                  </a:cubicBezTo>
                  <a:cubicBezTo>
                    <a:pt x="2566518" y="280574"/>
                    <a:pt x="2556520" y="269107"/>
                    <a:pt x="2549831" y="254278"/>
                  </a:cubicBezTo>
                  <a:cubicBezTo>
                    <a:pt x="2543160" y="239432"/>
                    <a:pt x="2545142" y="221241"/>
                    <a:pt x="2555812" y="199670"/>
                  </a:cubicBezTo>
                  <a:cubicBezTo>
                    <a:pt x="2553158" y="202360"/>
                    <a:pt x="2547832" y="205049"/>
                    <a:pt x="2539816" y="207757"/>
                  </a:cubicBezTo>
                  <a:cubicBezTo>
                    <a:pt x="2526456" y="213154"/>
                    <a:pt x="2507769" y="211791"/>
                    <a:pt x="2483756" y="203705"/>
                  </a:cubicBezTo>
                  <a:cubicBezTo>
                    <a:pt x="2456275" y="190221"/>
                    <a:pt x="2432917" y="179444"/>
                    <a:pt x="2413682" y="171340"/>
                  </a:cubicBezTo>
                  <a:cubicBezTo>
                    <a:pt x="2394447" y="163253"/>
                    <a:pt x="2380716" y="160563"/>
                    <a:pt x="2372452" y="163253"/>
                  </a:cubicBezTo>
                  <a:cubicBezTo>
                    <a:pt x="2366966" y="165960"/>
                    <a:pt x="2361481" y="167305"/>
                    <a:pt x="2355977" y="167305"/>
                  </a:cubicBezTo>
                  <a:cubicBezTo>
                    <a:pt x="2350492" y="167305"/>
                    <a:pt x="2344988" y="167305"/>
                    <a:pt x="2339520" y="167305"/>
                  </a:cubicBezTo>
                  <a:lnTo>
                    <a:pt x="2323028" y="167305"/>
                  </a:lnTo>
                  <a:lnTo>
                    <a:pt x="2331115" y="191565"/>
                  </a:lnTo>
                  <a:lnTo>
                    <a:pt x="2359357" y="199670"/>
                  </a:lnTo>
                  <a:lnTo>
                    <a:pt x="2363409" y="211791"/>
                  </a:lnTo>
                  <a:lnTo>
                    <a:pt x="2310942" y="191565"/>
                  </a:lnTo>
                  <a:lnTo>
                    <a:pt x="2310942" y="183479"/>
                  </a:lnTo>
                  <a:cubicBezTo>
                    <a:pt x="2305563" y="178082"/>
                    <a:pt x="2298821" y="174047"/>
                    <a:pt x="2290716" y="171340"/>
                  </a:cubicBezTo>
                  <a:cubicBezTo>
                    <a:pt x="2282683" y="171340"/>
                    <a:pt x="2279320" y="170667"/>
                    <a:pt x="2280648" y="169322"/>
                  </a:cubicBezTo>
                  <a:cubicBezTo>
                    <a:pt x="2281975" y="167977"/>
                    <a:pt x="2282629" y="166633"/>
                    <a:pt x="2282629" y="165270"/>
                  </a:cubicBezTo>
                  <a:cubicBezTo>
                    <a:pt x="2282629" y="163925"/>
                    <a:pt x="2280612" y="162580"/>
                    <a:pt x="2276595" y="161235"/>
                  </a:cubicBezTo>
                  <a:cubicBezTo>
                    <a:pt x="2272578" y="159891"/>
                    <a:pt x="2261147" y="157856"/>
                    <a:pt x="2242301" y="155166"/>
                  </a:cubicBezTo>
                  <a:cubicBezTo>
                    <a:pt x="2212679" y="155166"/>
                    <a:pt x="2187109" y="152476"/>
                    <a:pt x="2165574" y="147079"/>
                  </a:cubicBezTo>
                  <a:cubicBezTo>
                    <a:pt x="2154780" y="144372"/>
                    <a:pt x="2148038" y="141682"/>
                    <a:pt x="2145348" y="138992"/>
                  </a:cubicBezTo>
                  <a:cubicBezTo>
                    <a:pt x="2148038" y="147079"/>
                    <a:pt x="2150745" y="156511"/>
                    <a:pt x="2153435" y="167305"/>
                  </a:cubicBezTo>
                  <a:cubicBezTo>
                    <a:pt x="2158832" y="188876"/>
                    <a:pt x="2161522" y="207757"/>
                    <a:pt x="2161522" y="223931"/>
                  </a:cubicBezTo>
                  <a:cubicBezTo>
                    <a:pt x="2145383" y="221241"/>
                    <a:pt x="2131935" y="215844"/>
                    <a:pt x="2121140" y="207757"/>
                  </a:cubicBezTo>
                  <a:cubicBezTo>
                    <a:pt x="2110399" y="202360"/>
                    <a:pt x="2100985" y="195618"/>
                    <a:pt x="2092916" y="187531"/>
                  </a:cubicBezTo>
                  <a:cubicBezTo>
                    <a:pt x="2084847" y="179444"/>
                    <a:pt x="2082140" y="168650"/>
                    <a:pt x="2084794" y="155166"/>
                  </a:cubicBezTo>
                  <a:lnTo>
                    <a:pt x="2076778" y="155166"/>
                  </a:lnTo>
                  <a:cubicBezTo>
                    <a:pt x="2074070" y="155166"/>
                    <a:pt x="2064639" y="157856"/>
                    <a:pt x="2048447" y="163253"/>
                  </a:cubicBezTo>
                  <a:cubicBezTo>
                    <a:pt x="2040361" y="168650"/>
                    <a:pt x="2030929" y="171340"/>
                    <a:pt x="2020135" y="171340"/>
                  </a:cubicBezTo>
                  <a:lnTo>
                    <a:pt x="2007996" y="171340"/>
                  </a:lnTo>
                  <a:cubicBezTo>
                    <a:pt x="2010703" y="174047"/>
                    <a:pt x="2013393" y="178082"/>
                    <a:pt x="2016100" y="183479"/>
                  </a:cubicBezTo>
                  <a:cubicBezTo>
                    <a:pt x="2018790" y="188876"/>
                    <a:pt x="2020135" y="193600"/>
                    <a:pt x="2020135" y="197635"/>
                  </a:cubicBezTo>
                  <a:cubicBezTo>
                    <a:pt x="2020135" y="201687"/>
                    <a:pt x="2021479" y="206412"/>
                    <a:pt x="2024187" y="211791"/>
                  </a:cubicBezTo>
                  <a:cubicBezTo>
                    <a:pt x="2029584" y="219896"/>
                    <a:pt x="2037671" y="230000"/>
                    <a:pt x="2048447" y="242139"/>
                  </a:cubicBezTo>
                  <a:cubicBezTo>
                    <a:pt x="2059242" y="254278"/>
                    <a:pt x="2064639" y="268435"/>
                    <a:pt x="2064639" y="284608"/>
                  </a:cubicBezTo>
                  <a:lnTo>
                    <a:pt x="2064639" y="337199"/>
                  </a:lnTo>
                  <a:lnTo>
                    <a:pt x="2032345" y="300800"/>
                  </a:lnTo>
                  <a:cubicBezTo>
                    <a:pt x="2026983" y="303489"/>
                    <a:pt x="2020258" y="304834"/>
                    <a:pt x="2012172" y="304834"/>
                  </a:cubicBezTo>
                  <a:cubicBezTo>
                    <a:pt x="2006828" y="304834"/>
                    <a:pt x="2000776" y="305507"/>
                    <a:pt x="1994034" y="306852"/>
                  </a:cubicBezTo>
                  <a:cubicBezTo>
                    <a:pt x="1987292" y="308214"/>
                    <a:pt x="1979895" y="306179"/>
                    <a:pt x="1971844" y="300800"/>
                  </a:cubicBezTo>
                  <a:cubicBezTo>
                    <a:pt x="1971844" y="306179"/>
                    <a:pt x="1970499" y="312921"/>
                    <a:pt x="1967809" y="321026"/>
                  </a:cubicBezTo>
                  <a:cubicBezTo>
                    <a:pt x="1962412" y="337199"/>
                    <a:pt x="1958377" y="346631"/>
                    <a:pt x="1955723" y="349338"/>
                  </a:cubicBezTo>
                  <a:cubicBezTo>
                    <a:pt x="1950344" y="357425"/>
                    <a:pt x="1945619" y="364840"/>
                    <a:pt x="1941567" y="371582"/>
                  </a:cubicBezTo>
                  <a:cubicBezTo>
                    <a:pt x="1937532" y="378324"/>
                    <a:pt x="1935497" y="384393"/>
                    <a:pt x="1935497" y="389790"/>
                  </a:cubicBezTo>
                  <a:cubicBezTo>
                    <a:pt x="1935497" y="395187"/>
                    <a:pt x="1930135" y="400567"/>
                    <a:pt x="1919394" y="405964"/>
                  </a:cubicBezTo>
                  <a:cubicBezTo>
                    <a:pt x="1914033" y="408671"/>
                    <a:pt x="1908671" y="410016"/>
                    <a:pt x="1903274" y="410016"/>
                  </a:cubicBezTo>
                  <a:cubicBezTo>
                    <a:pt x="1900566" y="418103"/>
                    <a:pt x="1899221" y="427535"/>
                    <a:pt x="1899221" y="438329"/>
                  </a:cubicBezTo>
                  <a:cubicBezTo>
                    <a:pt x="1899221" y="459900"/>
                    <a:pt x="1900566" y="476091"/>
                    <a:pt x="1903274" y="486868"/>
                  </a:cubicBezTo>
                  <a:cubicBezTo>
                    <a:pt x="1905963" y="503059"/>
                    <a:pt x="1908653" y="511818"/>
                    <a:pt x="1911325" y="513163"/>
                  </a:cubicBezTo>
                  <a:cubicBezTo>
                    <a:pt x="1913997" y="514508"/>
                    <a:pt x="1912670" y="524630"/>
                    <a:pt x="1907308" y="543511"/>
                  </a:cubicBezTo>
                  <a:cubicBezTo>
                    <a:pt x="1904619" y="548890"/>
                    <a:pt x="1903274" y="554960"/>
                    <a:pt x="1903274" y="561702"/>
                  </a:cubicBezTo>
                  <a:cubicBezTo>
                    <a:pt x="1903274" y="568444"/>
                    <a:pt x="1901929" y="575858"/>
                    <a:pt x="1899221" y="583963"/>
                  </a:cubicBezTo>
                  <a:cubicBezTo>
                    <a:pt x="1899221" y="597447"/>
                    <a:pt x="1899894" y="610241"/>
                    <a:pt x="1901239" y="622380"/>
                  </a:cubicBezTo>
                  <a:cubicBezTo>
                    <a:pt x="1902601" y="634519"/>
                    <a:pt x="1904619" y="647330"/>
                    <a:pt x="1907308" y="660814"/>
                  </a:cubicBezTo>
                  <a:cubicBezTo>
                    <a:pt x="1918067" y="706663"/>
                    <a:pt x="1940912" y="739028"/>
                    <a:pt x="1975896" y="757892"/>
                  </a:cubicBezTo>
                  <a:cubicBezTo>
                    <a:pt x="1981240" y="760599"/>
                    <a:pt x="1987964" y="761944"/>
                    <a:pt x="1996051" y="761944"/>
                  </a:cubicBezTo>
                  <a:cubicBezTo>
                    <a:pt x="2001448" y="772738"/>
                    <a:pt x="2010862" y="780825"/>
                    <a:pt x="2024311" y="786222"/>
                  </a:cubicBezTo>
                  <a:cubicBezTo>
                    <a:pt x="2035052" y="791602"/>
                    <a:pt x="2047828" y="796999"/>
                    <a:pt x="2062639" y="802396"/>
                  </a:cubicBezTo>
                  <a:cubicBezTo>
                    <a:pt x="2077450" y="807793"/>
                    <a:pt x="2090262" y="813190"/>
                    <a:pt x="2101038" y="818570"/>
                  </a:cubicBezTo>
                  <a:cubicBezTo>
                    <a:pt x="2109125" y="821277"/>
                    <a:pt x="2117902" y="823967"/>
                    <a:pt x="2127334" y="826674"/>
                  </a:cubicBezTo>
                  <a:cubicBezTo>
                    <a:pt x="2136766" y="829364"/>
                    <a:pt x="2152285" y="830709"/>
                    <a:pt x="2173855" y="830709"/>
                  </a:cubicBezTo>
                  <a:cubicBezTo>
                    <a:pt x="2195426" y="830709"/>
                    <a:pt x="2223739" y="834761"/>
                    <a:pt x="2258811" y="842848"/>
                  </a:cubicBezTo>
                  <a:cubicBezTo>
                    <a:pt x="2293866" y="850935"/>
                    <a:pt x="2314092" y="854987"/>
                    <a:pt x="2319489" y="854987"/>
                  </a:cubicBezTo>
                  <a:cubicBezTo>
                    <a:pt x="2324869" y="854987"/>
                    <a:pt x="2335663" y="857004"/>
                    <a:pt x="2351837" y="861057"/>
                  </a:cubicBezTo>
                  <a:cubicBezTo>
                    <a:pt x="2368028" y="865091"/>
                    <a:pt x="2378804" y="867126"/>
                    <a:pt x="2384202" y="867126"/>
                  </a:cubicBezTo>
                  <a:cubicBezTo>
                    <a:pt x="2397686" y="867126"/>
                    <a:pt x="2409825" y="877903"/>
                    <a:pt x="2420619" y="899473"/>
                  </a:cubicBezTo>
                  <a:cubicBezTo>
                    <a:pt x="2420619" y="902181"/>
                    <a:pt x="2415894" y="902853"/>
                    <a:pt x="2406445" y="901508"/>
                  </a:cubicBezTo>
                  <a:cubicBezTo>
                    <a:pt x="2397013" y="900146"/>
                    <a:pt x="2385546" y="898129"/>
                    <a:pt x="2372062" y="895439"/>
                  </a:cubicBezTo>
                  <a:cubicBezTo>
                    <a:pt x="2358578" y="892731"/>
                    <a:pt x="2345095" y="889369"/>
                    <a:pt x="2331611" y="885317"/>
                  </a:cubicBezTo>
                  <a:cubicBezTo>
                    <a:pt x="2318127" y="881282"/>
                    <a:pt x="2310040" y="879248"/>
                    <a:pt x="2307350" y="879248"/>
                  </a:cubicBezTo>
                  <a:cubicBezTo>
                    <a:pt x="2299263" y="879248"/>
                    <a:pt x="2289141" y="877903"/>
                    <a:pt x="2277002" y="875213"/>
                  </a:cubicBezTo>
                  <a:cubicBezTo>
                    <a:pt x="2264863" y="872506"/>
                    <a:pt x="2241275" y="869816"/>
                    <a:pt x="2206220" y="867126"/>
                  </a:cubicBezTo>
                  <a:cubicBezTo>
                    <a:pt x="2190029" y="864419"/>
                    <a:pt x="2177908" y="862401"/>
                    <a:pt x="2169803" y="861057"/>
                  </a:cubicBezTo>
                  <a:cubicBezTo>
                    <a:pt x="2161716" y="859694"/>
                    <a:pt x="2154302" y="858349"/>
                    <a:pt x="2147560" y="857004"/>
                  </a:cubicBezTo>
                  <a:cubicBezTo>
                    <a:pt x="2140818" y="855659"/>
                    <a:pt x="2133403" y="854987"/>
                    <a:pt x="2125317" y="854987"/>
                  </a:cubicBezTo>
                  <a:cubicBezTo>
                    <a:pt x="2117230" y="854987"/>
                    <a:pt x="2105091" y="853642"/>
                    <a:pt x="2088899" y="850935"/>
                  </a:cubicBezTo>
                  <a:cubicBezTo>
                    <a:pt x="2056587" y="845538"/>
                    <a:pt x="2037069" y="844865"/>
                    <a:pt x="2030345" y="848917"/>
                  </a:cubicBezTo>
                  <a:cubicBezTo>
                    <a:pt x="2023621" y="852952"/>
                    <a:pt x="2016224" y="854987"/>
                    <a:pt x="2008119" y="854987"/>
                  </a:cubicBezTo>
                  <a:cubicBezTo>
                    <a:pt x="2000086" y="854987"/>
                    <a:pt x="1996724" y="859694"/>
                    <a:pt x="1998086" y="869143"/>
                  </a:cubicBezTo>
                  <a:cubicBezTo>
                    <a:pt x="1999431" y="878575"/>
                    <a:pt x="2000103" y="885989"/>
                    <a:pt x="2000103" y="891387"/>
                  </a:cubicBezTo>
                  <a:cubicBezTo>
                    <a:pt x="2002793" y="896784"/>
                    <a:pt x="2011535" y="905543"/>
                    <a:pt x="2026328" y="917682"/>
                  </a:cubicBezTo>
                  <a:cubicBezTo>
                    <a:pt x="2041121" y="929821"/>
                    <a:pt x="2059277" y="942633"/>
                    <a:pt x="2080812" y="956117"/>
                  </a:cubicBezTo>
                  <a:cubicBezTo>
                    <a:pt x="2102383" y="969601"/>
                    <a:pt x="2119247" y="977687"/>
                    <a:pt x="2131386" y="980377"/>
                  </a:cubicBezTo>
                  <a:cubicBezTo>
                    <a:pt x="2143508" y="983085"/>
                    <a:pt x="2164424" y="988482"/>
                    <a:pt x="2194081" y="996569"/>
                  </a:cubicBezTo>
                  <a:cubicBezTo>
                    <a:pt x="2248017" y="1012742"/>
                    <a:pt x="2280382" y="1026226"/>
                    <a:pt x="2291159" y="1037020"/>
                  </a:cubicBezTo>
                  <a:cubicBezTo>
                    <a:pt x="2301953" y="1047797"/>
                    <a:pt x="2306005" y="1055902"/>
                    <a:pt x="2303298" y="1061281"/>
                  </a:cubicBezTo>
                  <a:cubicBezTo>
                    <a:pt x="2297901" y="1066678"/>
                    <a:pt x="2291159" y="1067351"/>
                    <a:pt x="2283072" y="1063316"/>
                  </a:cubicBezTo>
                  <a:cubicBezTo>
                    <a:pt x="2274985" y="1059264"/>
                    <a:pt x="2265553" y="1054539"/>
                    <a:pt x="2254759" y="1049160"/>
                  </a:cubicBezTo>
                  <a:cubicBezTo>
                    <a:pt x="2249362" y="1046452"/>
                    <a:pt x="2239930" y="1042418"/>
                    <a:pt x="2226446" y="1037020"/>
                  </a:cubicBezTo>
                  <a:cubicBezTo>
                    <a:pt x="2212962" y="1031623"/>
                    <a:pt x="2198134" y="1025554"/>
                    <a:pt x="2181942" y="1018812"/>
                  </a:cubicBezTo>
                  <a:cubicBezTo>
                    <a:pt x="2165768" y="1012070"/>
                    <a:pt x="2150940" y="1006673"/>
                    <a:pt x="2137456" y="1002638"/>
                  </a:cubicBezTo>
                  <a:cubicBezTo>
                    <a:pt x="2123972" y="998586"/>
                    <a:pt x="2114522" y="995224"/>
                    <a:pt x="2109125" y="992516"/>
                  </a:cubicBezTo>
                  <a:cubicBezTo>
                    <a:pt x="2095641" y="987119"/>
                    <a:pt x="2082175" y="983757"/>
                    <a:pt x="2068709" y="982412"/>
                  </a:cubicBezTo>
                  <a:cubicBezTo>
                    <a:pt x="2055242" y="981050"/>
                    <a:pt x="2029672" y="979032"/>
                    <a:pt x="1992017" y="976343"/>
                  </a:cubicBezTo>
                  <a:cubicBezTo>
                    <a:pt x="1973171" y="973635"/>
                    <a:pt x="1959050" y="970273"/>
                    <a:pt x="1949636" y="966221"/>
                  </a:cubicBezTo>
                  <a:cubicBezTo>
                    <a:pt x="1940204" y="962186"/>
                    <a:pt x="1931480" y="956789"/>
                    <a:pt x="1923429" y="950047"/>
                  </a:cubicBezTo>
                  <a:cubicBezTo>
                    <a:pt x="1915377" y="943305"/>
                    <a:pt x="1907326" y="936563"/>
                    <a:pt x="1899257" y="929821"/>
                  </a:cubicBezTo>
                  <a:cubicBezTo>
                    <a:pt x="1891188" y="923079"/>
                    <a:pt x="1879084" y="917010"/>
                    <a:pt x="1862946" y="911613"/>
                  </a:cubicBezTo>
                  <a:cubicBezTo>
                    <a:pt x="1827962" y="900836"/>
                    <a:pt x="1807789" y="892059"/>
                    <a:pt x="1802392" y="885317"/>
                  </a:cubicBezTo>
                  <a:cubicBezTo>
                    <a:pt x="1796995" y="878575"/>
                    <a:pt x="1787581" y="864419"/>
                    <a:pt x="1774132" y="842848"/>
                  </a:cubicBezTo>
                  <a:cubicBezTo>
                    <a:pt x="1760701" y="826674"/>
                    <a:pt x="1748597" y="818570"/>
                    <a:pt x="1737856" y="818570"/>
                  </a:cubicBezTo>
                  <a:cubicBezTo>
                    <a:pt x="1732459" y="818570"/>
                    <a:pt x="1729769" y="821277"/>
                    <a:pt x="1729769" y="826674"/>
                  </a:cubicBezTo>
                  <a:cubicBezTo>
                    <a:pt x="1724425" y="853642"/>
                    <a:pt x="1720391" y="877903"/>
                    <a:pt x="1717701" y="899473"/>
                  </a:cubicBezTo>
                  <a:cubicBezTo>
                    <a:pt x="1712304" y="921062"/>
                    <a:pt x="1708924" y="940598"/>
                    <a:pt x="1707579" y="958134"/>
                  </a:cubicBezTo>
                  <a:cubicBezTo>
                    <a:pt x="1706234" y="975670"/>
                    <a:pt x="1705562" y="987119"/>
                    <a:pt x="1705562" y="992516"/>
                  </a:cubicBezTo>
                  <a:cubicBezTo>
                    <a:pt x="1702872" y="1003311"/>
                    <a:pt x="1702182" y="1008708"/>
                    <a:pt x="1703545" y="1008708"/>
                  </a:cubicBezTo>
                  <a:cubicBezTo>
                    <a:pt x="1704890" y="1008708"/>
                    <a:pt x="1705562" y="1015450"/>
                    <a:pt x="1705562" y="1028934"/>
                  </a:cubicBezTo>
                  <a:cubicBezTo>
                    <a:pt x="1708252" y="1042418"/>
                    <a:pt x="1711632" y="1049832"/>
                    <a:pt x="1715666" y="1051177"/>
                  </a:cubicBezTo>
                  <a:cubicBezTo>
                    <a:pt x="1719718" y="1052522"/>
                    <a:pt x="1728460" y="1055902"/>
                    <a:pt x="1741909" y="1061281"/>
                  </a:cubicBezTo>
                  <a:cubicBezTo>
                    <a:pt x="1758047" y="1072075"/>
                    <a:pt x="1768788" y="1080162"/>
                    <a:pt x="1774132" y="1085559"/>
                  </a:cubicBezTo>
                  <a:cubicBezTo>
                    <a:pt x="1779529" y="1090956"/>
                    <a:pt x="1782237" y="1094991"/>
                    <a:pt x="1782237" y="1097698"/>
                  </a:cubicBezTo>
                  <a:cubicBezTo>
                    <a:pt x="1768788" y="1103095"/>
                    <a:pt x="1756702" y="1105785"/>
                    <a:pt x="1745943" y="1105785"/>
                  </a:cubicBezTo>
                  <a:cubicBezTo>
                    <a:pt x="1732459" y="1105785"/>
                    <a:pt x="1719011" y="1105113"/>
                    <a:pt x="1705562" y="1103768"/>
                  </a:cubicBezTo>
                  <a:cubicBezTo>
                    <a:pt x="1692113" y="1102405"/>
                    <a:pt x="1675975" y="1094991"/>
                    <a:pt x="1657147" y="1081507"/>
                  </a:cubicBezTo>
                  <a:cubicBezTo>
                    <a:pt x="1619509" y="1062644"/>
                    <a:pt x="1603388" y="1046452"/>
                    <a:pt x="1608768" y="1032968"/>
                  </a:cubicBezTo>
                  <a:cubicBezTo>
                    <a:pt x="1614129" y="1019484"/>
                    <a:pt x="1615474" y="1004655"/>
                    <a:pt x="1612767" y="988482"/>
                  </a:cubicBezTo>
                  <a:cubicBezTo>
                    <a:pt x="1610077" y="972290"/>
                    <a:pt x="1607387" y="961514"/>
                    <a:pt x="1604715" y="956117"/>
                  </a:cubicBezTo>
                  <a:cubicBezTo>
                    <a:pt x="1602043" y="950720"/>
                    <a:pt x="1598009" y="937236"/>
                    <a:pt x="1592612" y="915665"/>
                  </a:cubicBezTo>
                  <a:cubicBezTo>
                    <a:pt x="1587215" y="894094"/>
                    <a:pt x="1580490" y="881955"/>
                    <a:pt x="1572421" y="879248"/>
                  </a:cubicBezTo>
                  <a:cubicBezTo>
                    <a:pt x="1564352" y="876558"/>
                    <a:pt x="1556283" y="869816"/>
                    <a:pt x="1548249" y="859022"/>
                  </a:cubicBezTo>
                  <a:cubicBezTo>
                    <a:pt x="1542852" y="850935"/>
                    <a:pt x="1530748" y="850935"/>
                    <a:pt x="1511920" y="859022"/>
                  </a:cubicBezTo>
                  <a:cubicBezTo>
                    <a:pt x="1493110" y="867126"/>
                    <a:pt x="1472937" y="877903"/>
                    <a:pt x="1451402" y="891387"/>
                  </a:cubicBezTo>
                  <a:cubicBezTo>
                    <a:pt x="1427230" y="904871"/>
                    <a:pt x="1411091" y="917682"/>
                    <a:pt x="1403022" y="929821"/>
                  </a:cubicBezTo>
                  <a:cubicBezTo>
                    <a:pt x="1394953" y="941960"/>
                    <a:pt x="1386884" y="952064"/>
                    <a:pt x="1378780" y="960151"/>
                  </a:cubicBezTo>
                  <a:cubicBezTo>
                    <a:pt x="1370746" y="965548"/>
                    <a:pt x="1364021" y="974308"/>
                    <a:pt x="1358624" y="986447"/>
                  </a:cubicBezTo>
                  <a:cubicBezTo>
                    <a:pt x="1353227" y="998586"/>
                    <a:pt x="1343813" y="1011397"/>
                    <a:pt x="1330365" y="1024881"/>
                  </a:cubicBezTo>
                  <a:cubicBezTo>
                    <a:pt x="1322313" y="1041055"/>
                    <a:pt x="1317624" y="1053194"/>
                    <a:pt x="1316279" y="1061281"/>
                  </a:cubicBezTo>
                  <a:cubicBezTo>
                    <a:pt x="1314934" y="1069386"/>
                    <a:pt x="1307537" y="1076127"/>
                    <a:pt x="1294089" y="1081507"/>
                  </a:cubicBezTo>
                  <a:cubicBezTo>
                    <a:pt x="1280640" y="1086904"/>
                    <a:pt x="1275933" y="1084214"/>
                    <a:pt x="1279968" y="1073420"/>
                  </a:cubicBezTo>
                  <a:cubicBezTo>
                    <a:pt x="1283985" y="1062644"/>
                    <a:pt x="1286002" y="1050504"/>
                    <a:pt x="1286002" y="1037020"/>
                  </a:cubicBezTo>
                  <a:cubicBezTo>
                    <a:pt x="1286002" y="1020829"/>
                    <a:pt x="1287347" y="1010053"/>
                    <a:pt x="1290037" y="1004655"/>
                  </a:cubicBezTo>
                  <a:cubicBezTo>
                    <a:pt x="1292744" y="999258"/>
                    <a:pt x="1296761" y="991171"/>
                    <a:pt x="1302123" y="980377"/>
                  </a:cubicBezTo>
                  <a:cubicBezTo>
                    <a:pt x="1310209" y="958806"/>
                    <a:pt x="1319623" y="941288"/>
                    <a:pt x="1330365" y="927804"/>
                  </a:cubicBezTo>
                  <a:cubicBezTo>
                    <a:pt x="1341106" y="919699"/>
                    <a:pt x="1348503" y="914320"/>
                    <a:pt x="1352555" y="911613"/>
                  </a:cubicBezTo>
                  <a:cubicBezTo>
                    <a:pt x="1356607" y="908923"/>
                    <a:pt x="1362641" y="902181"/>
                    <a:pt x="1370693" y="891387"/>
                  </a:cubicBezTo>
                  <a:cubicBezTo>
                    <a:pt x="1381487" y="883300"/>
                    <a:pt x="1382849" y="876558"/>
                    <a:pt x="1374780" y="871161"/>
                  </a:cubicBezTo>
                  <a:cubicBezTo>
                    <a:pt x="1366711" y="865764"/>
                    <a:pt x="1355952" y="860384"/>
                    <a:pt x="1342504" y="854987"/>
                  </a:cubicBezTo>
                  <a:cubicBezTo>
                    <a:pt x="1323676" y="849590"/>
                    <a:pt x="1308865" y="848245"/>
                    <a:pt x="1298106" y="850935"/>
                  </a:cubicBezTo>
                  <a:cubicBezTo>
                    <a:pt x="1287329" y="853642"/>
                    <a:pt x="1279278" y="854987"/>
                    <a:pt x="1273934" y="854987"/>
                  </a:cubicBezTo>
                  <a:cubicBezTo>
                    <a:pt x="1268537" y="857677"/>
                    <a:pt x="1258433" y="861057"/>
                    <a:pt x="1243657" y="865091"/>
                  </a:cubicBezTo>
                  <a:cubicBezTo>
                    <a:pt x="1228863" y="869143"/>
                    <a:pt x="1217414" y="873868"/>
                    <a:pt x="1209328" y="879248"/>
                  </a:cubicBezTo>
                  <a:cubicBezTo>
                    <a:pt x="1201276" y="881955"/>
                    <a:pt x="1190517" y="881955"/>
                    <a:pt x="1177069" y="879248"/>
                  </a:cubicBezTo>
                  <a:cubicBezTo>
                    <a:pt x="1163602" y="876558"/>
                    <a:pt x="1146102" y="875213"/>
                    <a:pt x="1124566" y="875213"/>
                  </a:cubicBezTo>
                  <a:cubicBezTo>
                    <a:pt x="1100306" y="875213"/>
                    <a:pt x="1086149" y="875885"/>
                    <a:pt x="1082097" y="877230"/>
                  </a:cubicBezTo>
                  <a:cubicBezTo>
                    <a:pt x="1078045" y="878575"/>
                    <a:pt x="1061199" y="881955"/>
                    <a:pt x="1031523" y="887352"/>
                  </a:cubicBezTo>
                  <a:cubicBezTo>
                    <a:pt x="1001866" y="892731"/>
                    <a:pt x="980295" y="894766"/>
                    <a:pt x="966811" y="893404"/>
                  </a:cubicBezTo>
                  <a:cubicBezTo>
                    <a:pt x="953327" y="892059"/>
                    <a:pt x="943878" y="894094"/>
                    <a:pt x="938498" y="899473"/>
                  </a:cubicBezTo>
                  <a:cubicBezTo>
                    <a:pt x="933101" y="904871"/>
                    <a:pt x="921634" y="910268"/>
                    <a:pt x="904116" y="915665"/>
                  </a:cubicBezTo>
                  <a:cubicBezTo>
                    <a:pt x="886580" y="921062"/>
                    <a:pt x="872423" y="923752"/>
                    <a:pt x="861629" y="923752"/>
                  </a:cubicBezTo>
                  <a:cubicBezTo>
                    <a:pt x="850852" y="923752"/>
                    <a:pt x="842748" y="923079"/>
                    <a:pt x="837368" y="921734"/>
                  </a:cubicBezTo>
                  <a:cubicBezTo>
                    <a:pt x="831971" y="920372"/>
                    <a:pt x="822522" y="919699"/>
                    <a:pt x="809038" y="919699"/>
                  </a:cubicBezTo>
                  <a:cubicBezTo>
                    <a:pt x="795554" y="919699"/>
                    <a:pt x="796917" y="915665"/>
                    <a:pt x="813090" y="907578"/>
                  </a:cubicBezTo>
                  <a:cubicBezTo>
                    <a:pt x="829264" y="899473"/>
                    <a:pt x="852197" y="892731"/>
                    <a:pt x="881855" y="887352"/>
                  </a:cubicBezTo>
                  <a:cubicBezTo>
                    <a:pt x="911530" y="881955"/>
                    <a:pt x="935791" y="875213"/>
                    <a:pt x="954672" y="867126"/>
                  </a:cubicBezTo>
                  <a:cubicBezTo>
                    <a:pt x="973553" y="859022"/>
                    <a:pt x="999176" y="852280"/>
                    <a:pt x="1031523" y="846900"/>
                  </a:cubicBezTo>
                  <a:cubicBezTo>
                    <a:pt x="1063888" y="841503"/>
                    <a:pt x="1084114" y="838123"/>
                    <a:pt x="1092201" y="836778"/>
                  </a:cubicBezTo>
                  <a:cubicBezTo>
                    <a:pt x="1100306" y="835433"/>
                    <a:pt x="1117824" y="832054"/>
                    <a:pt x="1144792" y="826674"/>
                  </a:cubicBezTo>
                  <a:cubicBezTo>
                    <a:pt x="1174467" y="823967"/>
                    <a:pt x="1200073" y="820605"/>
                    <a:pt x="1221661" y="816552"/>
                  </a:cubicBezTo>
                  <a:cubicBezTo>
                    <a:pt x="1243232" y="812500"/>
                    <a:pt x="1272890" y="806448"/>
                    <a:pt x="1310652" y="798344"/>
                  </a:cubicBezTo>
                  <a:cubicBezTo>
                    <a:pt x="1329533" y="790257"/>
                    <a:pt x="1345707" y="786222"/>
                    <a:pt x="1359191" y="786222"/>
                  </a:cubicBezTo>
                  <a:lnTo>
                    <a:pt x="1363243" y="786222"/>
                  </a:lnTo>
                  <a:cubicBezTo>
                    <a:pt x="1374019" y="780825"/>
                    <a:pt x="1384814" y="774083"/>
                    <a:pt x="1395590" y="765996"/>
                  </a:cubicBezTo>
                  <a:cubicBezTo>
                    <a:pt x="1403695" y="760599"/>
                    <a:pt x="1412454" y="755202"/>
                    <a:pt x="1421886" y="749805"/>
                  </a:cubicBezTo>
                  <a:cubicBezTo>
                    <a:pt x="1431335" y="744408"/>
                    <a:pt x="1438750" y="739028"/>
                    <a:pt x="1444147" y="733631"/>
                  </a:cubicBezTo>
                  <a:cubicBezTo>
                    <a:pt x="1449526" y="728234"/>
                    <a:pt x="1458975" y="714078"/>
                    <a:pt x="1472459" y="691144"/>
                  </a:cubicBezTo>
                  <a:cubicBezTo>
                    <a:pt x="1485943" y="668229"/>
                    <a:pt x="1500772" y="656762"/>
                    <a:pt x="1516946" y="656762"/>
                  </a:cubicBezTo>
                  <a:lnTo>
                    <a:pt x="1533137" y="620363"/>
                  </a:lnTo>
                  <a:cubicBezTo>
                    <a:pt x="1530430" y="620363"/>
                    <a:pt x="1529085" y="619018"/>
                    <a:pt x="1529085" y="616310"/>
                  </a:cubicBezTo>
                  <a:cubicBezTo>
                    <a:pt x="1529085" y="613621"/>
                    <a:pt x="1528413" y="611603"/>
                    <a:pt x="1527068" y="610241"/>
                  </a:cubicBezTo>
                  <a:cubicBezTo>
                    <a:pt x="1525723" y="608896"/>
                    <a:pt x="1525050" y="605534"/>
                    <a:pt x="1525050" y="600137"/>
                  </a:cubicBezTo>
                  <a:cubicBezTo>
                    <a:pt x="1525050" y="594739"/>
                    <a:pt x="1524378" y="589342"/>
                    <a:pt x="1523015" y="583963"/>
                  </a:cubicBezTo>
                  <a:cubicBezTo>
                    <a:pt x="1521671" y="578566"/>
                    <a:pt x="1522343" y="573169"/>
                    <a:pt x="1525050" y="567772"/>
                  </a:cubicBezTo>
                  <a:cubicBezTo>
                    <a:pt x="1527740" y="562374"/>
                    <a:pt x="1530430" y="556305"/>
                    <a:pt x="1533137" y="549563"/>
                  </a:cubicBezTo>
                  <a:cubicBezTo>
                    <a:pt x="1535827" y="542821"/>
                    <a:pt x="1538534" y="536769"/>
                    <a:pt x="1541224" y="531372"/>
                  </a:cubicBezTo>
                  <a:cubicBezTo>
                    <a:pt x="1543914" y="523285"/>
                    <a:pt x="1546621" y="516543"/>
                    <a:pt x="1549311" y="511146"/>
                  </a:cubicBezTo>
                  <a:cubicBezTo>
                    <a:pt x="1552018" y="500352"/>
                    <a:pt x="1554708" y="489575"/>
                    <a:pt x="1557398" y="478781"/>
                  </a:cubicBezTo>
                  <a:cubicBezTo>
                    <a:pt x="1560105" y="470694"/>
                    <a:pt x="1561450" y="461245"/>
                    <a:pt x="1561450" y="450468"/>
                  </a:cubicBezTo>
                  <a:cubicBezTo>
                    <a:pt x="1561450" y="439674"/>
                    <a:pt x="1562795" y="431587"/>
                    <a:pt x="1565502" y="426190"/>
                  </a:cubicBezTo>
                  <a:cubicBezTo>
                    <a:pt x="1565502" y="420793"/>
                    <a:pt x="1566175" y="414051"/>
                    <a:pt x="1567520" y="405964"/>
                  </a:cubicBezTo>
                  <a:cubicBezTo>
                    <a:pt x="1568864" y="397877"/>
                    <a:pt x="1569537" y="391135"/>
                    <a:pt x="1569537" y="385738"/>
                  </a:cubicBezTo>
                  <a:cubicBezTo>
                    <a:pt x="1569537" y="377651"/>
                    <a:pt x="1570882" y="370909"/>
                    <a:pt x="1573589" y="365512"/>
                  </a:cubicBezTo>
                  <a:cubicBezTo>
                    <a:pt x="1568192" y="368220"/>
                    <a:pt x="1561450" y="370909"/>
                    <a:pt x="1553363" y="373599"/>
                  </a:cubicBezTo>
                  <a:lnTo>
                    <a:pt x="1529085" y="381703"/>
                  </a:lnTo>
                  <a:cubicBezTo>
                    <a:pt x="1526395" y="384393"/>
                    <a:pt x="1525050" y="380341"/>
                    <a:pt x="1525050" y="369564"/>
                  </a:cubicBezTo>
                  <a:lnTo>
                    <a:pt x="1525050" y="337199"/>
                  </a:lnTo>
                  <a:cubicBezTo>
                    <a:pt x="1516946" y="334510"/>
                    <a:pt x="1510204" y="331802"/>
                    <a:pt x="1504824" y="329113"/>
                  </a:cubicBezTo>
                  <a:cubicBezTo>
                    <a:pt x="1502117" y="329113"/>
                    <a:pt x="1498082" y="326405"/>
                    <a:pt x="1492685" y="321026"/>
                  </a:cubicBezTo>
                  <a:cubicBezTo>
                    <a:pt x="1489978" y="318318"/>
                    <a:pt x="1487288" y="316973"/>
                    <a:pt x="1484599" y="316973"/>
                  </a:cubicBezTo>
                  <a:cubicBezTo>
                    <a:pt x="1481891" y="316973"/>
                    <a:pt x="1479874" y="317646"/>
                    <a:pt x="1478529" y="318991"/>
                  </a:cubicBezTo>
                  <a:cubicBezTo>
                    <a:pt x="1477184" y="320336"/>
                    <a:pt x="1475149" y="321026"/>
                    <a:pt x="1472459" y="321026"/>
                  </a:cubicBezTo>
                  <a:lnTo>
                    <a:pt x="1468407" y="321026"/>
                  </a:lnTo>
                  <a:cubicBezTo>
                    <a:pt x="1465717" y="321026"/>
                    <a:pt x="1461665" y="322371"/>
                    <a:pt x="1456268" y="325060"/>
                  </a:cubicBezTo>
                  <a:cubicBezTo>
                    <a:pt x="1445491" y="330457"/>
                    <a:pt x="1436042" y="335854"/>
                    <a:pt x="1427955" y="341252"/>
                  </a:cubicBezTo>
                  <a:cubicBezTo>
                    <a:pt x="1409074" y="360115"/>
                    <a:pt x="1399642" y="373599"/>
                    <a:pt x="1399642" y="381703"/>
                  </a:cubicBezTo>
                  <a:cubicBezTo>
                    <a:pt x="1399642" y="387083"/>
                    <a:pt x="1399642" y="393152"/>
                    <a:pt x="1399642" y="399894"/>
                  </a:cubicBezTo>
                  <a:cubicBezTo>
                    <a:pt x="1399642" y="406636"/>
                    <a:pt x="1398298" y="412706"/>
                    <a:pt x="1395590" y="418103"/>
                  </a:cubicBezTo>
                  <a:cubicBezTo>
                    <a:pt x="1395590" y="428897"/>
                    <a:pt x="1396953" y="436984"/>
                    <a:pt x="1399642" y="442381"/>
                  </a:cubicBezTo>
                  <a:cubicBezTo>
                    <a:pt x="1399642" y="447761"/>
                    <a:pt x="1400987" y="451813"/>
                    <a:pt x="1403695" y="454503"/>
                  </a:cubicBezTo>
                  <a:cubicBezTo>
                    <a:pt x="1403695" y="457210"/>
                    <a:pt x="1402332" y="458555"/>
                    <a:pt x="1399642" y="458555"/>
                  </a:cubicBezTo>
                  <a:cubicBezTo>
                    <a:pt x="1391556" y="458555"/>
                    <a:pt x="1382106" y="454503"/>
                    <a:pt x="1371330" y="446416"/>
                  </a:cubicBezTo>
                  <a:cubicBezTo>
                    <a:pt x="1360535" y="435639"/>
                    <a:pt x="1355138" y="428897"/>
                    <a:pt x="1355138" y="426190"/>
                  </a:cubicBezTo>
                  <a:lnTo>
                    <a:pt x="1359191" y="422155"/>
                  </a:lnTo>
                  <a:lnTo>
                    <a:pt x="1355138" y="422155"/>
                  </a:lnTo>
                  <a:cubicBezTo>
                    <a:pt x="1355138" y="422155"/>
                    <a:pt x="1355138" y="423500"/>
                    <a:pt x="1355138" y="426190"/>
                  </a:cubicBezTo>
                  <a:cubicBezTo>
                    <a:pt x="1349759" y="434277"/>
                    <a:pt x="1340310" y="443054"/>
                    <a:pt x="1326826" y="452485"/>
                  </a:cubicBezTo>
                  <a:cubicBezTo>
                    <a:pt x="1313342" y="461917"/>
                    <a:pt x="1302565" y="466642"/>
                    <a:pt x="1294461" y="466642"/>
                  </a:cubicBezTo>
                  <a:cubicBezTo>
                    <a:pt x="1286374" y="469349"/>
                    <a:pt x="1274235" y="467987"/>
                    <a:pt x="1258061" y="462607"/>
                  </a:cubicBezTo>
                  <a:cubicBezTo>
                    <a:pt x="1249974" y="459900"/>
                    <a:pt x="1241887" y="458555"/>
                    <a:pt x="1233783" y="458555"/>
                  </a:cubicBezTo>
                  <a:lnTo>
                    <a:pt x="1233783" y="478781"/>
                  </a:lnTo>
                  <a:cubicBezTo>
                    <a:pt x="1233783" y="492265"/>
                    <a:pt x="1231093" y="501697"/>
                    <a:pt x="1225696" y="507094"/>
                  </a:cubicBezTo>
                  <a:cubicBezTo>
                    <a:pt x="1220299" y="509801"/>
                    <a:pt x="1216937" y="510474"/>
                    <a:pt x="1215592" y="509111"/>
                  </a:cubicBezTo>
                  <a:cubicBezTo>
                    <a:pt x="1214247" y="507766"/>
                    <a:pt x="1206815" y="513836"/>
                    <a:pt x="1193331" y="527320"/>
                  </a:cubicBezTo>
                  <a:cubicBezTo>
                    <a:pt x="1166363" y="554288"/>
                    <a:pt x="1148844" y="562374"/>
                    <a:pt x="1140758" y="551598"/>
                  </a:cubicBezTo>
                  <a:cubicBezTo>
                    <a:pt x="1129963" y="543511"/>
                    <a:pt x="1124566" y="532717"/>
                    <a:pt x="1124566" y="519233"/>
                  </a:cubicBezTo>
                  <a:cubicBezTo>
                    <a:pt x="1124566" y="516543"/>
                    <a:pt x="1129291" y="512491"/>
                    <a:pt x="1138723" y="507094"/>
                  </a:cubicBezTo>
                  <a:cubicBezTo>
                    <a:pt x="1148172" y="501697"/>
                    <a:pt x="1158276" y="494955"/>
                    <a:pt x="1169070" y="486868"/>
                  </a:cubicBezTo>
                  <a:lnTo>
                    <a:pt x="1193207" y="462607"/>
                  </a:lnTo>
                  <a:cubicBezTo>
                    <a:pt x="1198604" y="457210"/>
                    <a:pt x="1203983" y="453158"/>
                    <a:pt x="1209328" y="450468"/>
                  </a:cubicBezTo>
                  <a:lnTo>
                    <a:pt x="1197259" y="430242"/>
                  </a:lnTo>
                  <a:cubicBezTo>
                    <a:pt x="1205311" y="427535"/>
                    <a:pt x="1212035" y="426190"/>
                    <a:pt x="1217414" y="426190"/>
                  </a:cubicBezTo>
                  <a:cubicBezTo>
                    <a:pt x="1228173" y="426190"/>
                    <a:pt x="1234862" y="427535"/>
                    <a:pt x="1237516" y="430242"/>
                  </a:cubicBezTo>
                  <a:cubicBezTo>
                    <a:pt x="1237516" y="435639"/>
                    <a:pt x="1238189" y="439001"/>
                    <a:pt x="1239534" y="440346"/>
                  </a:cubicBezTo>
                  <a:cubicBezTo>
                    <a:pt x="1240896" y="441691"/>
                    <a:pt x="1241569" y="443726"/>
                    <a:pt x="1241569" y="446416"/>
                  </a:cubicBezTo>
                  <a:lnTo>
                    <a:pt x="1241569" y="450468"/>
                  </a:lnTo>
                  <a:cubicBezTo>
                    <a:pt x="1249620" y="453158"/>
                    <a:pt x="1259016" y="454503"/>
                    <a:pt x="1269758" y="454503"/>
                  </a:cubicBezTo>
                  <a:cubicBezTo>
                    <a:pt x="1277809" y="454503"/>
                    <a:pt x="1285861" y="453830"/>
                    <a:pt x="1293930" y="452485"/>
                  </a:cubicBezTo>
                  <a:cubicBezTo>
                    <a:pt x="1301999" y="451141"/>
                    <a:pt x="1310050" y="445071"/>
                    <a:pt x="1318102" y="434277"/>
                  </a:cubicBezTo>
                  <a:cubicBezTo>
                    <a:pt x="1331550" y="420793"/>
                    <a:pt x="1343636" y="411361"/>
                    <a:pt x="1354395" y="405964"/>
                  </a:cubicBezTo>
                  <a:lnTo>
                    <a:pt x="1370445" y="397877"/>
                  </a:lnTo>
                  <a:cubicBezTo>
                    <a:pt x="1357049" y="397877"/>
                    <a:pt x="1344963" y="395187"/>
                    <a:pt x="1334222" y="389790"/>
                  </a:cubicBezTo>
                  <a:cubicBezTo>
                    <a:pt x="1312740" y="378996"/>
                    <a:pt x="1303344" y="368220"/>
                    <a:pt x="1306033" y="357425"/>
                  </a:cubicBezTo>
                  <a:cubicBezTo>
                    <a:pt x="1303344" y="368220"/>
                    <a:pt x="1296619" y="376306"/>
                    <a:pt x="1285878" y="381703"/>
                  </a:cubicBezTo>
                  <a:cubicBezTo>
                    <a:pt x="1267086" y="395187"/>
                    <a:pt x="1240242" y="396532"/>
                    <a:pt x="1205346" y="385738"/>
                  </a:cubicBezTo>
                  <a:cubicBezTo>
                    <a:pt x="1205346" y="364167"/>
                    <a:pt x="1210708" y="346631"/>
                    <a:pt x="1221396" y="333147"/>
                  </a:cubicBezTo>
                  <a:cubicBezTo>
                    <a:pt x="1226793" y="319663"/>
                    <a:pt x="1236207" y="309559"/>
                    <a:pt x="1249620" y="302817"/>
                  </a:cubicBezTo>
                  <a:cubicBezTo>
                    <a:pt x="1263051" y="296075"/>
                    <a:pt x="1280499" y="295403"/>
                    <a:pt x="1301981" y="300800"/>
                  </a:cubicBezTo>
                  <a:lnTo>
                    <a:pt x="1285878" y="288661"/>
                  </a:lnTo>
                  <a:lnTo>
                    <a:pt x="1330188" y="308887"/>
                  </a:lnTo>
                  <a:cubicBezTo>
                    <a:pt x="1330188" y="295403"/>
                    <a:pt x="1332877" y="283263"/>
                    <a:pt x="1338275" y="272469"/>
                  </a:cubicBezTo>
                  <a:cubicBezTo>
                    <a:pt x="1349016" y="253606"/>
                    <a:pt x="1371825" y="249554"/>
                    <a:pt x="1406721" y="260348"/>
                  </a:cubicBezTo>
                  <a:cubicBezTo>
                    <a:pt x="1409410" y="263038"/>
                    <a:pt x="1410773" y="267090"/>
                    <a:pt x="1410773" y="272469"/>
                  </a:cubicBezTo>
                  <a:cubicBezTo>
                    <a:pt x="1410773" y="283263"/>
                    <a:pt x="1409410" y="291350"/>
                    <a:pt x="1406721" y="296747"/>
                  </a:cubicBezTo>
                  <a:lnTo>
                    <a:pt x="1451030" y="288661"/>
                  </a:lnTo>
                  <a:cubicBezTo>
                    <a:pt x="1440289" y="280574"/>
                    <a:pt x="1432238" y="271124"/>
                    <a:pt x="1426894" y="260348"/>
                  </a:cubicBezTo>
                  <a:cubicBezTo>
                    <a:pt x="1416135" y="236070"/>
                    <a:pt x="1426894" y="206412"/>
                    <a:pt x="1459117" y="171340"/>
                  </a:cubicBezTo>
                  <a:lnTo>
                    <a:pt x="1483271" y="203705"/>
                  </a:lnTo>
                  <a:cubicBezTo>
                    <a:pt x="1496702" y="227983"/>
                    <a:pt x="1500737" y="248209"/>
                    <a:pt x="1495340" y="264382"/>
                  </a:cubicBezTo>
                  <a:lnTo>
                    <a:pt x="1511460" y="260348"/>
                  </a:lnTo>
                  <a:lnTo>
                    <a:pt x="1495340" y="195618"/>
                  </a:lnTo>
                  <a:cubicBezTo>
                    <a:pt x="1498029" y="195618"/>
                    <a:pt x="1500737" y="194273"/>
                    <a:pt x="1503427" y="191565"/>
                  </a:cubicBezTo>
                  <a:cubicBezTo>
                    <a:pt x="1508771" y="186186"/>
                    <a:pt x="1511460" y="180789"/>
                    <a:pt x="1511460" y="175392"/>
                  </a:cubicBezTo>
                  <a:lnTo>
                    <a:pt x="1507408" y="159218"/>
                  </a:lnTo>
                  <a:lnTo>
                    <a:pt x="1519547" y="147079"/>
                  </a:lnTo>
                  <a:cubicBezTo>
                    <a:pt x="1516840" y="141682"/>
                    <a:pt x="1512805" y="137630"/>
                    <a:pt x="1507408" y="134940"/>
                  </a:cubicBezTo>
                  <a:cubicBezTo>
                    <a:pt x="1496667" y="129543"/>
                    <a:pt x="1491287" y="125508"/>
                    <a:pt x="1491287" y="122801"/>
                  </a:cubicBezTo>
                  <a:cubicBezTo>
                    <a:pt x="1488633" y="114714"/>
                    <a:pt x="1483289" y="109317"/>
                    <a:pt x="1475238" y="106627"/>
                  </a:cubicBezTo>
                  <a:cubicBezTo>
                    <a:pt x="1469840" y="103920"/>
                    <a:pt x="1467823" y="102575"/>
                    <a:pt x="1469168" y="102575"/>
                  </a:cubicBezTo>
                  <a:cubicBezTo>
                    <a:pt x="1470513" y="102575"/>
                    <a:pt x="1467168" y="99885"/>
                    <a:pt x="1459117" y="94488"/>
                  </a:cubicBezTo>
                  <a:cubicBezTo>
                    <a:pt x="1434927" y="89091"/>
                    <a:pt x="1422841" y="83694"/>
                    <a:pt x="1422841" y="78314"/>
                  </a:cubicBezTo>
                  <a:cubicBezTo>
                    <a:pt x="1422841" y="75607"/>
                    <a:pt x="1422169" y="72245"/>
                    <a:pt x="1420824" y="68193"/>
                  </a:cubicBezTo>
                  <a:cubicBezTo>
                    <a:pt x="1419461" y="64140"/>
                    <a:pt x="1418789" y="59433"/>
                    <a:pt x="1418789" y="54036"/>
                  </a:cubicBezTo>
                  <a:cubicBezTo>
                    <a:pt x="1416135" y="48639"/>
                    <a:pt x="1414808" y="43242"/>
                    <a:pt x="1414808" y="37862"/>
                  </a:cubicBezTo>
                  <a:lnTo>
                    <a:pt x="1398687" y="17637"/>
                  </a:lnTo>
                  <a:lnTo>
                    <a:pt x="1382584" y="25723"/>
                  </a:lnTo>
                  <a:cubicBezTo>
                    <a:pt x="1382584" y="33810"/>
                    <a:pt x="1381221" y="41897"/>
                    <a:pt x="1378532" y="49984"/>
                  </a:cubicBezTo>
                  <a:cubicBezTo>
                    <a:pt x="1373188" y="63468"/>
                    <a:pt x="1369153" y="70210"/>
                    <a:pt x="1366463" y="70210"/>
                  </a:cubicBezTo>
                  <a:cubicBezTo>
                    <a:pt x="1361102" y="72917"/>
                    <a:pt x="1355740" y="75607"/>
                    <a:pt x="1350378" y="78314"/>
                  </a:cubicBezTo>
                  <a:cubicBezTo>
                    <a:pt x="1344999" y="81004"/>
                    <a:pt x="1332913" y="83694"/>
                    <a:pt x="1314120" y="86401"/>
                  </a:cubicBezTo>
                  <a:cubicBezTo>
                    <a:pt x="1295328" y="89091"/>
                    <a:pt x="1283932" y="92471"/>
                    <a:pt x="1279897" y="96505"/>
                  </a:cubicBezTo>
                  <a:cubicBezTo>
                    <a:pt x="1275880" y="100558"/>
                    <a:pt x="1272518" y="99885"/>
                    <a:pt x="1269811" y="94488"/>
                  </a:cubicBezTo>
                  <a:cubicBezTo>
                    <a:pt x="1267121" y="94488"/>
                    <a:pt x="1264431" y="93816"/>
                    <a:pt x="1261759" y="92471"/>
                  </a:cubicBezTo>
                  <a:cubicBezTo>
                    <a:pt x="1259087" y="91108"/>
                    <a:pt x="1255053" y="90436"/>
                    <a:pt x="1249656" y="90436"/>
                  </a:cubicBezTo>
                  <a:lnTo>
                    <a:pt x="1237587" y="90436"/>
                  </a:lnTo>
                  <a:lnTo>
                    <a:pt x="1241622" y="74262"/>
                  </a:lnTo>
                  <a:lnTo>
                    <a:pt x="1229553" y="54036"/>
                  </a:lnTo>
                  <a:lnTo>
                    <a:pt x="1181209" y="74262"/>
                  </a:lnTo>
                  <a:lnTo>
                    <a:pt x="1189296" y="90436"/>
                  </a:lnTo>
                  <a:cubicBezTo>
                    <a:pt x="1194693" y="101230"/>
                    <a:pt x="1190641" y="109317"/>
                    <a:pt x="1177157" y="114714"/>
                  </a:cubicBezTo>
                  <a:cubicBezTo>
                    <a:pt x="1160983" y="120111"/>
                    <a:pt x="1152207" y="123473"/>
                    <a:pt x="1150862" y="124818"/>
                  </a:cubicBezTo>
                  <a:cubicBezTo>
                    <a:pt x="1149517" y="126181"/>
                    <a:pt x="1143447" y="125508"/>
                    <a:pt x="1132653" y="122801"/>
                  </a:cubicBezTo>
                  <a:cubicBezTo>
                    <a:pt x="1111082" y="120111"/>
                    <a:pt x="1098943" y="118766"/>
                    <a:pt x="1096253" y="118766"/>
                  </a:cubicBezTo>
                  <a:cubicBezTo>
                    <a:pt x="1090856" y="118766"/>
                    <a:pt x="1082769" y="120111"/>
                    <a:pt x="1071975" y="122801"/>
                  </a:cubicBezTo>
                  <a:cubicBezTo>
                    <a:pt x="1061199" y="125508"/>
                    <a:pt x="1047715" y="129543"/>
                    <a:pt x="1031523" y="134940"/>
                  </a:cubicBezTo>
                  <a:cubicBezTo>
                    <a:pt x="1018039" y="140337"/>
                    <a:pt x="1003211" y="143699"/>
                    <a:pt x="987037" y="145044"/>
                  </a:cubicBezTo>
                  <a:cubicBezTo>
                    <a:pt x="970845" y="146407"/>
                    <a:pt x="961414" y="148424"/>
                    <a:pt x="958724" y="151114"/>
                  </a:cubicBezTo>
                  <a:cubicBezTo>
                    <a:pt x="953327" y="151114"/>
                    <a:pt x="940515" y="153821"/>
                    <a:pt x="920289" y="159218"/>
                  </a:cubicBezTo>
                  <a:cubicBezTo>
                    <a:pt x="900064" y="164598"/>
                    <a:pt x="887252" y="165960"/>
                    <a:pt x="881855" y="163253"/>
                  </a:cubicBezTo>
                  <a:cubicBezTo>
                    <a:pt x="873768" y="157856"/>
                    <a:pt x="862974" y="151786"/>
                    <a:pt x="849490" y="145044"/>
                  </a:cubicBezTo>
                  <a:cubicBezTo>
                    <a:pt x="836006" y="138302"/>
                    <a:pt x="822522" y="132250"/>
                    <a:pt x="809038" y="126853"/>
                  </a:cubicBezTo>
                  <a:cubicBezTo>
                    <a:pt x="806348" y="126853"/>
                    <a:pt x="800951" y="122801"/>
                    <a:pt x="792864" y="114714"/>
                  </a:cubicBezTo>
                  <a:cubicBezTo>
                    <a:pt x="790175" y="112024"/>
                    <a:pt x="788812" y="109317"/>
                    <a:pt x="788812" y="106627"/>
                  </a:cubicBezTo>
                  <a:lnTo>
                    <a:pt x="800951" y="102575"/>
                  </a:lnTo>
                  <a:cubicBezTo>
                    <a:pt x="809038" y="107972"/>
                    <a:pt x="818487" y="113369"/>
                    <a:pt x="829264" y="118766"/>
                  </a:cubicBezTo>
                  <a:cubicBezTo>
                    <a:pt x="850852" y="129543"/>
                    <a:pt x="865681" y="134940"/>
                    <a:pt x="873768" y="134940"/>
                  </a:cubicBezTo>
                  <a:cubicBezTo>
                    <a:pt x="884562" y="137630"/>
                    <a:pt x="890632" y="141009"/>
                    <a:pt x="891977" y="145044"/>
                  </a:cubicBezTo>
                  <a:cubicBezTo>
                    <a:pt x="893322" y="149096"/>
                    <a:pt x="900736" y="148424"/>
                    <a:pt x="914220" y="143027"/>
                  </a:cubicBezTo>
                  <a:cubicBezTo>
                    <a:pt x="919617" y="140337"/>
                    <a:pt x="926359" y="137630"/>
                    <a:pt x="934446" y="134940"/>
                  </a:cubicBezTo>
                  <a:cubicBezTo>
                    <a:pt x="942533" y="132250"/>
                    <a:pt x="950620" y="129543"/>
                    <a:pt x="958724" y="126853"/>
                  </a:cubicBezTo>
                  <a:lnTo>
                    <a:pt x="982985" y="118766"/>
                  </a:lnTo>
                  <a:lnTo>
                    <a:pt x="978950" y="94488"/>
                  </a:lnTo>
                  <a:lnTo>
                    <a:pt x="987037" y="90436"/>
                  </a:lnTo>
                  <a:lnTo>
                    <a:pt x="991071" y="122801"/>
                  </a:lnTo>
                  <a:lnTo>
                    <a:pt x="1027489" y="110662"/>
                  </a:lnTo>
                  <a:cubicBezTo>
                    <a:pt x="1022092" y="102575"/>
                    <a:pt x="1018039" y="93143"/>
                    <a:pt x="1015350" y="82349"/>
                  </a:cubicBezTo>
                  <a:cubicBezTo>
                    <a:pt x="1009953" y="76952"/>
                    <a:pt x="1006590" y="70882"/>
                    <a:pt x="1005246" y="64140"/>
                  </a:cubicBezTo>
                  <a:cubicBezTo>
                    <a:pt x="1003883" y="57398"/>
                    <a:pt x="1001866" y="52691"/>
                    <a:pt x="999176" y="49984"/>
                  </a:cubicBezTo>
                  <a:cubicBezTo>
                    <a:pt x="985692" y="41897"/>
                    <a:pt x="977587" y="36500"/>
                    <a:pt x="974898" y="33810"/>
                  </a:cubicBezTo>
                  <a:cubicBezTo>
                    <a:pt x="969501" y="31121"/>
                    <a:pt x="966811" y="27068"/>
                    <a:pt x="966811" y="21671"/>
                  </a:cubicBezTo>
                  <a:lnTo>
                    <a:pt x="958724" y="29758"/>
                  </a:lnTo>
                  <a:cubicBezTo>
                    <a:pt x="950620" y="37862"/>
                    <a:pt x="946585" y="45949"/>
                    <a:pt x="946585" y="54036"/>
                  </a:cubicBezTo>
                  <a:cubicBezTo>
                    <a:pt x="943878" y="64830"/>
                    <a:pt x="944568" y="73590"/>
                    <a:pt x="948602" y="80332"/>
                  </a:cubicBezTo>
                  <a:cubicBezTo>
                    <a:pt x="952654" y="87074"/>
                    <a:pt x="951982" y="90436"/>
                    <a:pt x="946585" y="90436"/>
                  </a:cubicBezTo>
                  <a:cubicBezTo>
                    <a:pt x="941188" y="90436"/>
                    <a:pt x="937136" y="92471"/>
                    <a:pt x="934446" y="96505"/>
                  </a:cubicBezTo>
                  <a:cubicBezTo>
                    <a:pt x="931756" y="100558"/>
                    <a:pt x="927704" y="94488"/>
                    <a:pt x="922307" y="78314"/>
                  </a:cubicBezTo>
                  <a:cubicBezTo>
                    <a:pt x="919617" y="72917"/>
                    <a:pt x="917600" y="66175"/>
                    <a:pt x="916237" y="58088"/>
                  </a:cubicBezTo>
                  <a:cubicBezTo>
                    <a:pt x="914892" y="49984"/>
                    <a:pt x="912875" y="43242"/>
                    <a:pt x="910168" y="37862"/>
                  </a:cubicBezTo>
                  <a:cubicBezTo>
                    <a:pt x="907478" y="29758"/>
                    <a:pt x="904788" y="24379"/>
                    <a:pt x="902081" y="21671"/>
                  </a:cubicBezTo>
                  <a:lnTo>
                    <a:pt x="902081" y="33810"/>
                  </a:lnTo>
                  <a:cubicBezTo>
                    <a:pt x="902081" y="39207"/>
                    <a:pt x="900736" y="42569"/>
                    <a:pt x="898046" y="43914"/>
                  </a:cubicBezTo>
                  <a:cubicBezTo>
                    <a:pt x="895339" y="45277"/>
                    <a:pt x="892649" y="48639"/>
                    <a:pt x="889942" y="54036"/>
                  </a:cubicBezTo>
                  <a:cubicBezTo>
                    <a:pt x="879165" y="64830"/>
                    <a:pt x="872423" y="72917"/>
                    <a:pt x="869716" y="78314"/>
                  </a:cubicBezTo>
                  <a:cubicBezTo>
                    <a:pt x="867026" y="83694"/>
                    <a:pt x="864336" y="87746"/>
                    <a:pt x="861629" y="90436"/>
                  </a:cubicBezTo>
                  <a:lnTo>
                    <a:pt x="845455" y="66175"/>
                  </a:lnTo>
                  <a:cubicBezTo>
                    <a:pt x="837368" y="55381"/>
                    <a:pt x="833316" y="41897"/>
                    <a:pt x="833316" y="25723"/>
                  </a:cubicBezTo>
                  <a:lnTo>
                    <a:pt x="829264" y="25723"/>
                  </a:lnTo>
                  <a:lnTo>
                    <a:pt x="792864" y="25723"/>
                  </a:lnTo>
                  <a:cubicBezTo>
                    <a:pt x="773983" y="31121"/>
                    <a:pt x="763879" y="33810"/>
                    <a:pt x="762534" y="33810"/>
                  </a:cubicBezTo>
                  <a:cubicBezTo>
                    <a:pt x="761172" y="33810"/>
                    <a:pt x="757809" y="35155"/>
                    <a:pt x="752412" y="37862"/>
                  </a:cubicBezTo>
                  <a:cubicBezTo>
                    <a:pt x="752412" y="40552"/>
                    <a:pt x="748360" y="45949"/>
                    <a:pt x="740273" y="54036"/>
                  </a:cubicBezTo>
                  <a:cubicBezTo>
                    <a:pt x="734876" y="56726"/>
                    <a:pt x="730842" y="59433"/>
                    <a:pt x="728134" y="62123"/>
                  </a:cubicBezTo>
                  <a:lnTo>
                    <a:pt x="716013" y="66175"/>
                  </a:lnTo>
                  <a:lnTo>
                    <a:pt x="716013" y="90436"/>
                  </a:lnTo>
                  <a:cubicBezTo>
                    <a:pt x="716013" y="101230"/>
                    <a:pt x="710616" y="112024"/>
                    <a:pt x="699821" y="122801"/>
                  </a:cubicBezTo>
                  <a:cubicBezTo>
                    <a:pt x="691735" y="130888"/>
                    <a:pt x="686337" y="138302"/>
                    <a:pt x="683648" y="145044"/>
                  </a:cubicBezTo>
                  <a:cubicBezTo>
                    <a:pt x="680940" y="151786"/>
                    <a:pt x="674198" y="156511"/>
                    <a:pt x="663422" y="159218"/>
                  </a:cubicBezTo>
                  <a:cubicBezTo>
                    <a:pt x="649938" y="164598"/>
                    <a:pt x="641851" y="165270"/>
                    <a:pt x="639144" y="161235"/>
                  </a:cubicBezTo>
                  <a:cubicBezTo>
                    <a:pt x="636454" y="157183"/>
                    <a:pt x="632402" y="152476"/>
                    <a:pt x="627004" y="147079"/>
                  </a:cubicBezTo>
                  <a:lnTo>
                    <a:pt x="590605" y="122801"/>
                  </a:lnTo>
                  <a:lnTo>
                    <a:pt x="598692" y="114714"/>
                  </a:lnTo>
                  <a:cubicBezTo>
                    <a:pt x="606778" y="106627"/>
                    <a:pt x="612176" y="99885"/>
                    <a:pt x="614883" y="94488"/>
                  </a:cubicBezTo>
                  <a:cubicBezTo>
                    <a:pt x="620262" y="94488"/>
                    <a:pt x="631057" y="89091"/>
                    <a:pt x="647230" y="78314"/>
                  </a:cubicBezTo>
                  <a:lnTo>
                    <a:pt x="671509" y="62123"/>
                  </a:lnTo>
                  <a:cubicBezTo>
                    <a:pt x="660714" y="64830"/>
                    <a:pt x="649938" y="66175"/>
                    <a:pt x="639144" y="66175"/>
                  </a:cubicBezTo>
                  <a:lnTo>
                    <a:pt x="602744" y="66175"/>
                  </a:lnTo>
                  <a:cubicBezTo>
                    <a:pt x="600036" y="68865"/>
                    <a:pt x="596002" y="70210"/>
                    <a:pt x="590605" y="70210"/>
                  </a:cubicBezTo>
                  <a:lnTo>
                    <a:pt x="582518" y="70210"/>
                  </a:lnTo>
                  <a:cubicBezTo>
                    <a:pt x="582518" y="72917"/>
                    <a:pt x="581173" y="76952"/>
                    <a:pt x="578466" y="82349"/>
                  </a:cubicBezTo>
                  <a:cubicBezTo>
                    <a:pt x="573069" y="90436"/>
                    <a:pt x="566327" y="97178"/>
                    <a:pt x="558240" y="102575"/>
                  </a:cubicBezTo>
                  <a:cubicBezTo>
                    <a:pt x="550153" y="107972"/>
                    <a:pt x="544756" y="114714"/>
                    <a:pt x="542066" y="122801"/>
                  </a:cubicBezTo>
                  <a:cubicBezTo>
                    <a:pt x="542066" y="128198"/>
                    <a:pt x="539359" y="127526"/>
                    <a:pt x="533979" y="120784"/>
                  </a:cubicBezTo>
                  <a:cubicBezTo>
                    <a:pt x="528582" y="114042"/>
                    <a:pt x="523185" y="116059"/>
                    <a:pt x="517788" y="126853"/>
                  </a:cubicBezTo>
                  <a:cubicBezTo>
                    <a:pt x="507011" y="151114"/>
                    <a:pt x="500269" y="163253"/>
                    <a:pt x="497562" y="163253"/>
                  </a:cubicBezTo>
                  <a:cubicBezTo>
                    <a:pt x="492165" y="165960"/>
                    <a:pt x="488130" y="165270"/>
                    <a:pt x="485423" y="161235"/>
                  </a:cubicBezTo>
                  <a:cubicBezTo>
                    <a:pt x="482733" y="157183"/>
                    <a:pt x="481388" y="152476"/>
                    <a:pt x="481388" y="147079"/>
                  </a:cubicBezTo>
                  <a:lnTo>
                    <a:pt x="481388" y="126853"/>
                  </a:lnTo>
                  <a:lnTo>
                    <a:pt x="440936" y="122801"/>
                  </a:lnTo>
                  <a:cubicBezTo>
                    <a:pt x="440936" y="117404"/>
                    <a:pt x="442281" y="109317"/>
                    <a:pt x="444971" y="98540"/>
                  </a:cubicBezTo>
                  <a:cubicBezTo>
                    <a:pt x="450368" y="76952"/>
                    <a:pt x="458455" y="60778"/>
                    <a:pt x="469249" y="49984"/>
                  </a:cubicBezTo>
                  <a:cubicBezTo>
                    <a:pt x="463852" y="44604"/>
                    <a:pt x="458455" y="40552"/>
                    <a:pt x="453076" y="37862"/>
                  </a:cubicBezTo>
                  <a:cubicBezTo>
                    <a:pt x="439592" y="32465"/>
                    <a:pt x="428797" y="31121"/>
                    <a:pt x="420710" y="33810"/>
                  </a:cubicBezTo>
                  <a:cubicBezTo>
                    <a:pt x="407227" y="39207"/>
                    <a:pt x="396432" y="42569"/>
                    <a:pt x="388345" y="43914"/>
                  </a:cubicBezTo>
                  <a:cubicBezTo>
                    <a:pt x="380259" y="45277"/>
                    <a:pt x="374862" y="47294"/>
                    <a:pt x="372172" y="49984"/>
                  </a:cubicBezTo>
                  <a:cubicBezTo>
                    <a:pt x="366775" y="52691"/>
                    <a:pt x="357325" y="59433"/>
                    <a:pt x="343841" y="70210"/>
                  </a:cubicBezTo>
                  <a:cubicBezTo>
                    <a:pt x="330357" y="81004"/>
                    <a:pt x="315528" y="91798"/>
                    <a:pt x="299355" y="102575"/>
                  </a:cubicBezTo>
                  <a:cubicBezTo>
                    <a:pt x="285871" y="113369"/>
                    <a:pt x="272387" y="118766"/>
                    <a:pt x="258903" y="118766"/>
                  </a:cubicBezTo>
                  <a:cubicBezTo>
                    <a:pt x="245419" y="118766"/>
                    <a:pt x="231935" y="125508"/>
                    <a:pt x="218451" y="138992"/>
                  </a:cubicBezTo>
                  <a:cubicBezTo>
                    <a:pt x="196880" y="160563"/>
                    <a:pt x="186086" y="169995"/>
                    <a:pt x="186086" y="167305"/>
                  </a:cubicBezTo>
                  <a:cubicBezTo>
                    <a:pt x="183396" y="161908"/>
                    <a:pt x="178672" y="157856"/>
                    <a:pt x="171930" y="155166"/>
                  </a:cubicBezTo>
                  <a:cubicBezTo>
                    <a:pt x="165188" y="152476"/>
                    <a:pt x="160463" y="149769"/>
                    <a:pt x="157773" y="147079"/>
                  </a:cubicBezTo>
                  <a:cubicBezTo>
                    <a:pt x="157773" y="141682"/>
                    <a:pt x="156428" y="136957"/>
                    <a:pt x="153721" y="132923"/>
                  </a:cubicBezTo>
                  <a:cubicBezTo>
                    <a:pt x="151031" y="128870"/>
                    <a:pt x="151031" y="124146"/>
                    <a:pt x="153721" y="118766"/>
                  </a:cubicBezTo>
                  <a:cubicBezTo>
                    <a:pt x="153721" y="113369"/>
                    <a:pt x="152376" y="109317"/>
                    <a:pt x="149686" y="106627"/>
                  </a:cubicBezTo>
                  <a:cubicBezTo>
                    <a:pt x="146979" y="103920"/>
                    <a:pt x="144289" y="99885"/>
                    <a:pt x="141582" y="94488"/>
                  </a:cubicBezTo>
                  <a:cubicBezTo>
                    <a:pt x="138892" y="89091"/>
                    <a:pt x="136202" y="85056"/>
                    <a:pt x="133495" y="82349"/>
                  </a:cubicBezTo>
                  <a:cubicBezTo>
                    <a:pt x="136202" y="82349"/>
                    <a:pt x="140237" y="81004"/>
                    <a:pt x="145634" y="78314"/>
                  </a:cubicBezTo>
                  <a:cubicBezTo>
                    <a:pt x="151031" y="78314"/>
                    <a:pt x="156428" y="75607"/>
                    <a:pt x="161808" y="70210"/>
                  </a:cubicBezTo>
                  <a:cubicBezTo>
                    <a:pt x="164515" y="67520"/>
                    <a:pt x="169240" y="66175"/>
                    <a:pt x="175982" y="66175"/>
                  </a:cubicBezTo>
                  <a:cubicBezTo>
                    <a:pt x="182724" y="66175"/>
                    <a:pt x="188776" y="64830"/>
                    <a:pt x="194173" y="62123"/>
                  </a:cubicBezTo>
                  <a:cubicBezTo>
                    <a:pt x="202260" y="62123"/>
                    <a:pt x="210364" y="60778"/>
                    <a:pt x="218451" y="58088"/>
                  </a:cubicBezTo>
                  <a:cubicBezTo>
                    <a:pt x="221141" y="52691"/>
                    <a:pt x="225193" y="48639"/>
                    <a:pt x="230590" y="45949"/>
                  </a:cubicBezTo>
                  <a:cubicBezTo>
                    <a:pt x="238677" y="40552"/>
                    <a:pt x="246764" y="40552"/>
                    <a:pt x="254851" y="45949"/>
                  </a:cubicBezTo>
                  <a:lnTo>
                    <a:pt x="295303" y="21671"/>
                  </a:lnTo>
                  <a:cubicBezTo>
                    <a:pt x="303389" y="16274"/>
                    <a:pt x="308787" y="10895"/>
                    <a:pt x="311494" y="5497"/>
                  </a:cubicBezTo>
                  <a:close/>
                  <a:moveTo>
                    <a:pt x="155385" y="0"/>
                  </a:moveTo>
                  <a:lnTo>
                    <a:pt x="257175" y="0"/>
                  </a:lnTo>
                  <a:lnTo>
                    <a:pt x="246764" y="15602"/>
                  </a:lnTo>
                  <a:cubicBezTo>
                    <a:pt x="244074" y="22344"/>
                    <a:pt x="235970" y="25723"/>
                    <a:pt x="222486" y="25723"/>
                  </a:cubicBezTo>
                  <a:cubicBezTo>
                    <a:pt x="217106" y="25723"/>
                    <a:pt x="211709" y="25051"/>
                    <a:pt x="206312" y="23688"/>
                  </a:cubicBezTo>
                  <a:cubicBezTo>
                    <a:pt x="200915" y="22344"/>
                    <a:pt x="195518" y="21671"/>
                    <a:pt x="190138" y="21671"/>
                  </a:cubicBezTo>
                  <a:lnTo>
                    <a:pt x="177999" y="21671"/>
                  </a:lnTo>
                  <a:lnTo>
                    <a:pt x="157773" y="9532"/>
                  </a:lnTo>
                  <a:close/>
                  <a:moveTo>
                    <a:pt x="9195" y="0"/>
                  </a:moveTo>
                  <a:lnTo>
                    <a:pt x="66539" y="0"/>
                  </a:lnTo>
                  <a:lnTo>
                    <a:pt x="64730" y="1445"/>
                  </a:lnTo>
                  <a:cubicBezTo>
                    <a:pt x="56644" y="9532"/>
                    <a:pt x="51246" y="17637"/>
                    <a:pt x="48557" y="25723"/>
                  </a:cubicBezTo>
                  <a:cubicBezTo>
                    <a:pt x="45849" y="33810"/>
                    <a:pt x="41815" y="39207"/>
                    <a:pt x="36418" y="41897"/>
                  </a:cubicBezTo>
                  <a:cubicBezTo>
                    <a:pt x="31021" y="44604"/>
                    <a:pt x="22934" y="45949"/>
                    <a:pt x="12139" y="45949"/>
                  </a:cubicBezTo>
                  <a:lnTo>
                    <a:pt x="0" y="45949"/>
                  </a:lnTo>
                  <a:cubicBezTo>
                    <a:pt x="0" y="40552"/>
                    <a:pt x="1363" y="33810"/>
                    <a:pt x="4053" y="25723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: Shape 4"/>
            <p:cNvSpPr/>
            <p:nvPr/>
          </p:nvSpPr>
          <p:spPr>
            <a:xfrm>
              <a:off x="3879452" y="4071970"/>
              <a:ext cx="3121791" cy="553188"/>
            </a:xfrm>
            <a:custGeom>
              <a:avLst/>
              <a:gdLst>
                <a:gd name="connsiteX0" fmla="*/ 2290882 w 3121791"/>
                <a:gd name="connsiteY0" fmla="*/ 469697 h 553188"/>
                <a:gd name="connsiteX1" fmla="*/ 2323619 w 3121791"/>
                <a:gd name="connsiteY1" fmla="*/ 502044 h 553188"/>
                <a:gd name="connsiteX2" fmla="*/ 2342022 w 3121791"/>
                <a:gd name="connsiteY2" fmla="*/ 546548 h 553188"/>
                <a:gd name="connsiteX3" fmla="*/ 2341350 w 3121791"/>
                <a:gd name="connsiteY3" fmla="*/ 553188 h 553188"/>
                <a:gd name="connsiteX4" fmla="*/ 2220364 w 3121791"/>
                <a:gd name="connsiteY4" fmla="*/ 553188 h 553188"/>
                <a:gd name="connsiteX5" fmla="*/ 2245883 w 3121791"/>
                <a:gd name="connsiteY5" fmla="*/ 508114 h 553188"/>
                <a:gd name="connsiteX6" fmla="*/ 2290882 w 3121791"/>
                <a:gd name="connsiteY6" fmla="*/ 469697 h 553188"/>
                <a:gd name="connsiteX7" fmla="*/ 1595113 w 3121791"/>
                <a:gd name="connsiteY7" fmla="*/ 190568 h 553188"/>
                <a:gd name="connsiteX8" fmla="*/ 1591061 w 3121791"/>
                <a:gd name="connsiteY8" fmla="*/ 218881 h 553188"/>
                <a:gd name="connsiteX9" fmla="*/ 1587027 w 3121791"/>
                <a:gd name="connsiteY9" fmla="*/ 245176 h 553188"/>
                <a:gd name="connsiteX10" fmla="*/ 1587027 w 3121791"/>
                <a:gd name="connsiteY10" fmla="*/ 271472 h 553188"/>
                <a:gd name="connsiteX11" fmla="*/ 1584992 w 3121791"/>
                <a:gd name="connsiteY11" fmla="*/ 299785 h 553188"/>
                <a:gd name="connsiteX12" fmla="*/ 1566854 w 3121791"/>
                <a:gd name="connsiteY12" fmla="*/ 332150 h 553188"/>
                <a:gd name="connsiteX13" fmla="*/ 1534560 w 3121791"/>
                <a:gd name="connsiteY13" fmla="*/ 340237 h 553188"/>
                <a:gd name="connsiteX14" fmla="*/ 1518386 w 3121791"/>
                <a:gd name="connsiteY14" fmla="*/ 320011 h 553188"/>
                <a:gd name="connsiteX15" fmla="*/ 1550680 w 3121791"/>
                <a:gd name="connsiteY15" fmla="*/ 388793 h 553188"/>
                <a:gd name="connsiteX16" fmla="*/ 1562819 w 3121791"/>
                <a:gd name="connsiteY16" fmla="*/ 384741 h 553188"/>
                <a:gd name="connsiteX17" fmla="*/ 1562819 w 3121791"/>
                <a:gd name="connsiteY17" fmla="*/ 409019 h 553188"/>
                <a:gd name="connsiteX18" fmla="*/ 1578922 w 3121791"/>
                <a:gd name="connsiteY18" fmla="*/ 413054 h 553188"/>
                <a:gd name="connsiteX19" fmla="*/ 1603200 w 3121791"/>
                <a:gd name="connsiteY19" fmla="*/ 421140 h 553188"/>
                <a:gd name="connsiteX20" fmla="*/ 1609199 w 3121791"/>
                <a:gd name="connsiteY20" fmla="*/ 425193 h 553188"/>
                <a:gd name="connsiteX21" fmla="*/ 1615269 w 3121791"/>
                <a:gd name="connsiteY21" fmla="*/ 429245 h 553188"/>
                <a:gd name="connsiteX22" fmla="*/ 1623355 w 3121791"/>
                <a:gd name="connsiteY22" fmla="*/ 437332 h 553188"/>
                <a:gd name="connsiteX23" fmla="*/ 1627408 w 3121791"/>
                <a:gd name="connsiteY23" fmla="*/ 378671 h 553188"/>
                <a:gd name="connsiteX24" fmla="*/ 1627408 w 3121791"/>
                <a:gd name="connsiteY24" fmla="*/ 324063 h 553188"/>
                <a:gd name="connsiteX25" fmla="*/ 1623355 w 3121791"/>
                <a:gd name="connsiteY25" fmla="*/ 267437 h 553188"/>
                <a:gd name="connsiteX26" fmla="*/ 1599148 w 3121791"/>
                <a:gd name="connsiteY26" fmla="*/ 235072 h 553188"/>
                <a:gd name="connsiteX27" fmla="*/ 1595113 w 3121791"/>
                <a:gd name="connsiteY27" fmla="*/ 190568 h 553188"/>
                <a:gd name="connsiteX28" fmla="*/ 1457832 w 3121791"/>
                <a:gd name="connsiteY28" fmla="*/ 12587 h 553188"/>
                <a:gd name="connsiteX29" fmla="*/ 1465919 w 3121791"/>
                <a:gd name="connsiteY29" fmla="*/ 40900 h 553188"/>
                <a:gd name="connsiteX30" fmla="*/ 1425467 w 3121791"/>
                <a:gd name="connsiteY30" fmla="*/ 36848 h 553188"/>
                <a:gd name="connsiteX31" fmla="*/ 1417380 w 3121791"/>
                <a:gd name="connsiteY31" fmla="*/ 40900 h 553188"/>
                <a:gd name="connsiteX32" fmla="*/ 1405241 w 3121791"/>
                <a:gd name="connsiteY32" fmla="*/ 53039 h 553188"/>
                <a:gd name="connsiteX33" fmla="*/ 1401189 w 3121791"/>
                <a:gd name="connsiteY33" fmla="*/ 71230 h 553188"/>
                <a:gd name="connsiteX34" fmla="*/ 1393102 w 3121791"/>
                <a:gd name="connsiteY34" fmla="*/ 97525 h 553188"/>
                <a:gd name="connsiteX35" fmla="*/ 1389050 w 3121791"/>
                <a:gd name="connsiteY35" fmla="*/ 117751 h 553188"/>
                <a:gd name="connsiteX36" fmla="*/ 1397154 w 3121791"/>
                <a:gd name="connsiteY36" fmla="*/ 125856 h 553188"/>
                <a:gd name="connsiteX37" fmla="*/ 1423450 w 3121791"/>
                <a:gd name="connsiteY37" fmla="*/ 137977 h 553188"/>
                <a:gd name="connsiteX38" fmla="*/ 1461866 w 3121791"/>
                <a:gd name="connsiteY38" fmla="*/ 129890 h 553188"/>
                <a:gd name="connsiteX39" fmla="*/ 1484127 w 3121791"/>
                <a:gd name="connsiteY39" fmla="*/ 121804 h 553188"/>
                <a:gd name="connsiteX40" fmla="*/ 1502318 w 3121791"/>
                <a:gd name="connsiteY40" fmla="*/ 109664 h 553188"/>
                <a:gd name="connsiteX41" fmla="*/ 1512440 w 3121791"/>
                <a:gd name="connsiteY41" fmla="*/ 99560 h 553188"/>
                <a:gd name="connsiteX42" fmla="*/ 1522544 w 3121791"/>
                <a:gd name="connsiteY42" fmla="*/ 85404 h 553188"/>
                <a:gd name="connsiteX43" fmla="*/ 1530631 w 3121791"/>
                <a:gd name="connsiteY43" fmla="*/ 65178 h 553188"/>
                <a:gd name="connsiteX44" fmla="*/ 1506371 w 3121791"/>
                <a:gd name="connsiteY44" fmla="*/ 20674 h 553188"/>
                <a:gd name="connsiteX45" fmla="*/ 1457832 w 3121791"/>
                <a:gd name="connsiteY45" fmla="*/ 12587 h 553188"/>
                <a:gd name="connsiteX46" fmla="*/ 3076422 w 3121791"/>
                <a:gd name="connsiteY46" fmla="*/ 295 h 553188"/>
                <a:gd name="connsiteX47" fmla="*/ 3119558 w 3121791"/>
                <a:gd name="connsiteY47" fmla="*/ 295 h 553188"/>
                <a:gd name="connsiteX48" fmla="*/ 3121791 w 3121791"/>
                <a:gd name="connsiteY48" fmla="*/ 12587 h 553188"/>
                <a:gd name="connsiteX49" fmla="*/ 3077287 w 3121791"/>
                <a:gd name="connsiteY49" fmla="*/ 448 h 553188"/>
                <a:gd name="connsiteX50" fmla="*/ 2918922 w 3121791"/>
                <a:gd name="connsiteY50" fmla="*/ 295 h 553188"/>
                <a:gd name="connsiteX51" fmla="*/ 3018872 w 3121791"/>
                <a:gd name="connsiteY51" fmla="*/ 295 h 553188"/>
                <a:gd name="connsiteX52" fmla="*/ 3018644 w 3121791"/>
                <a:gd name="connsiteY52" fmla="*/ 448 h 553188"/>
                <a:gd name="connsiteX53" fmla="*/ 3012575 w 3121791"/>
                <a:gd name="connsiteY53" fmla="*/ 28761 h 553188"/>
                <a:gd name="connsiteX54" fmla="*/ 3006505 w 3121791"/>
                <a:gd name="connsiteY54" fmla="*/ 57073 h 553188"/>
                <a:gd name="connsiteX55" fmla="*/ 3004470 w 3121791"/>
                <a:gd name="connsiteY55" fmla="*/ 73265 h 553188"/>
                <a:gd name="connsiteX56" fmla="*/ 3004470 w 3121791"/>
                <a:gd name="connsiteY56" fmla="*/ 85404 h 553188"/>
                <a:gd name="connsiteX57" fmla="*/ 2968071 w 3121791"/>
                <a:gd name="connsiteY57" fmla="*/ 44952 h 553188"/>
                <a:gd name="connsiteX58" fmla="*/ 2937741 w 3121791"/>
                <a:gd name="connsiteY58" fmla="*/ 14604 h 553188"/>
                <a:gd name="connsiteX59" fmla="*/ 2919532 w 3121791"/>
                <a:gd name="connsiteY59" fmla="*/ 448 h 553188"/>
                <a:gd name="connsiteX60" fmla="*/ 312827 w 3121791"/>
                <a:gd name="connsiteY60" fmla="*/ 295 h 553188"/>
                <a:gd name="connsiteX61" fmla="*/ 2899650 w 3121791"/>
                <a:gd name="connsiteY61" fmla="*/ 295 h 553188"/>
                <a:gd name="connsiteX62" fmla="*/ 2903341 w 3121791"/>
                <a:gd name="connsiteY62" fmla="*/ 85404 h 553188"/>
                <a:gd name="connsiteX63" fmla="*/ 2879080 w 3121791"/>
                <a:gd name="connsiteY63" fmla="*/ 61126 h 553188"/>
                <a:gd name="connsiteX64" fmla="*/ 2826489 w 3121791"/>
                <a:gd name="connsiteY64" fmla="*/ 53039 h 553188"/>
                <a:gd name="connsiteX65" fmla="*/ 2790090 w 3121791"/>
                <a:gd name="connsiteY65" fmla="*/ 69213 h 553188"/>
                <a:gd name="connsiteX66" fmla="*/ 2781985 w 3121791"/>
                <a:gd name="connsiteY66" fmla="*/ 69213 h 553188"/>
                <a:gd name="connsiteX67" fmla="*/ 2777950 w 3121791"/>
                <a:gd name="connsiteY67" fmla="*/ 48987 h 553188"/>
                <a:gd name="connsiteX68" fmla="*/ 2737499 w 3121791"/>
                <a:gd name="connsiteY68" fmla="*/ 40900 h 553188"/>
                <a:gd name="connsiteX69" fmla="*/ 2709186 w 3121791"/>
                <a:gd name="connsiteY69" fmla="*/ 53039 h 553188"/>
                <a:gd name="connsiteX70" fmla="*/ 2688960 w 3121791"/>
                <a:gd name="connsiteY70" fmla="*/ 61126 h 553188"/>
                <a:gd name="connsiteX71" fmla="*/ 2672768 w 3121791"/>
                <a:gd name="connsiteY71" fmla="*/ 65178 h 553188"/>
                <a:gd name="connsiteX72" fmla="*/ 2660629 w 3121791"/>
                <a:gd name="connsiteY72" fmla="*/ 89439 h 553188"/>
                <a:gd name="connsiteX73" fmla="*/ 2636369 w 3121791"/>
                <a:gd name="connsiteY73" fmla="*/ 93491 h 553188"/>
                <a:gd name="connsiteX74" fmla="*/ 2648508 w 3121791"/>
                <a:gd name="connsiteY74" fmla="*/ 121804 h 553188"/>
                <a:gd name="connsiteX75" fmla="*/ 2664682 w 3121791"/>
                <a:gd name="connsiteY75" fmla="*/ 154169 h 553188"/>
                <a:gd name="connsiteX76" fmla="*/ 2666699 w 3121791"/>
                <a:gd name="connsiteY76" fmla="*/ 158203 h 553188"/>
                <a:gd name="connsiteX77" fmla="*/ 2668734 w 3121791"/>
                <a:gd name="connsiteY77" fmla="*/ 162255 h 553188"/>
                <a:gd name="connsiteX78" fmla="*/ 2668734 w 3121791"/>
                <a:gd name="connsiteY78" fmla="*/ 170342 h 553188"/>
                <a:gd name="connsiteX79" fmla="*/ 2692994 w 3121791"/>
                <a:gd name="connsiteY79" fmla="*/ 170342 h 553188"/>
                <a:gd name="connsiteX80" fmla="*/ 2709186 w 3121791"/>
                <a:gd name="connsiteY80" fmla="*/ 210794 h 553188"/>
                <a:gd name="connsiteX81" fmla="*/ 2733446 w 3121791"/>
                <a:gd name="connsiteY81" fmla="*/ 210794 h 553188"/>
                <a:gd name="connsiteX82" fmla="*/ 2757725 w 3121791"/>
                <a:gd name="connsiteY82" fmla="*/ 247211 h 553188"/>
                <a:gd name="connsiteX83" fmla="*/ 2786037 w 3121791"/>
                <a:gd name="connsiteY83" fmla="*/ 247211 h 553188"/>
                <a:gd name="connsiteX84" fmla="*/ 2781985 w 3121791"/>
                <a:gd name="connsiteY84" fmla="*/ 222933 h 553188"/>
                <a:gd name="connsiteX85" fmla="*/ 2822437 w 3121791"/>
                <a:gd name="connsiteY85" fmla="*/ 214846 h 553188"/>
                <a:gd name="connsiteX86" fmla="*/ 2858854 w 3121791"/>
                <a:gd name="connsiteY86" fmla="*/ 226986 h 553188"/>
                <a:gd name="connsiteX87" fmla="*/ 2883115 w 3121791"/>
                <a:gd name="connsiteY87" fmla="*/ 235072 h 553188"/>
                <a:gd name="connsiteX88" fmla="*/ 2903341 w 3121791"/>
                <a:gd name="connsiteY88" fmla="*/ 239107 h 553188"/>
                <a:gd name="connsiteX89" fmla="*/ 2875028 w 3121791"/>
                <a:gd name="connsiteY89" fmla="*/ 255298 h 553188"/>
                <a:gd name="connsiteX90" fmla="*/ 2891219 w 3121791"/>
                <a:gd name="connsiteY90" fmla="*/ 279559 h 553188"/>
                <a:gd name="connsiteX91" fmla="*/ 2895254 w 3121791"/>
                <a:gd name="connsiteY91" fmla="*/ 340237 h 553188"/>
                <a:gd name="connsiteX92" fmla="*/ 2835142 w 3121791"/>
                <a:gd name="connsiteY92" fmla="*/ 328115 h 553188"/>
                <a:gd name="connsiteX93" fmla="*/ 2797097 w 3121791"/>
                <a:gd name="connsiteY93" fmla="*/ 309907 h 553188"/>
                <a:gd name="connsiteX94" fmla="*/ 2779083 w 3121791"/>
                <a:gd name="connsiteY94" fmla="*/ 279559 h 553188"/>
                <a:gd name="connsiteX95" fmla="*/ 2759052 w 3121791"/>
                <a:gd name="connsiteY95" fmla="*/ 279559 h 553188"/>
                <a:gd name="connsiteX96" fmla="*/ 2743055 w 3121791"/>
                <a:gd name="connsiteY96" fmla="*/ 299785 h 553188"/>
                <a:gd name="connsiteX97" fmla="*/ 2714990 w 3121791"/>
                <a:gd name="connsiteY97" fmla="*/ 287663 h 553188"/>
                <a:gd name="connsiteX98" fmla="*/ 2698940 w 3121791"/>
                <a:gd name="connsiteY98" fmla="*/ 251246 h 553188"/>
                <a:gd name="connsiteX99" fmla="*/ 2678962 w 3121791"/>
                <a:gd name="connsiteY99" fmla="*/ 259333 h 553188"/>
                <a:gd name="connsiteX100" fmla="*/ 2626884 w 3121791"/>
                <a:gd name="connsiteY100" fmla="*/ 263385 h 553188"/>
                <a:gd name="connsiteX101" fmla="*/ 2626884 w 3121791"/>
                <a:gd name="connsiteY101" fmla="*/ 243159 h 553188"/>
                <a:gd name="connsiteX102" fmla="*/ 2638899 w 3121791"/>
                <a:gd name="connsiteY102" fmla="*/ 210794 h 553188"/>
                <a:gd name="connsiteX103" fmla="*/ 2634847 w 3121791"/>
                <a:gd name="connsiteY103" fmla="*/ 202707 h 553188"/>
                <a:gd name="connsiteX104" fmla="*/ 2594838 w 3121791"/>
                <a:gd name="connsiteY104" fmla="*/ 186534 h 553188"/>
                <a:gd name="connsiteX105" fmla="*/ 2522728 w 3121791"/>
                <a:gd name="connsiteY105" fmla="*/ 162255 h 553188"/>
                <a:gd name="connsiteX106" fmla="*/ 2498698 w 3121791"/>
                <a:gd name="connsiteY106" fmla="*/ 154169 h 553188"/>
                <a:gd name="connsiteX107" fmla="*/ 2482648 w 3121791"/>
                <a:gd name="connsiteY107" fmla="*/ 150116 h 553188"/>
                <a:gd name="connsiteX108" fmla="*/ 2458370 w 3121791"/>
                <a:gd name="connsiteY108" fmla="*/ 170342 h 553188"/>
                <a:gd name="connsiteX109" fmla="*/ 2458370 w 3121791"/>
                <a:gd name="connsiteY109" fmla="*/ 162255 h 553188"/>
                <a:gd name="connsiteX110" fmla="*/ 2454335 w 3121791"/>
                <a:gd name="connsiteY110" fmla="*/ 150116 h 553188"/>
                <a:gd name="connsiteX111" fmla="*/ 2444214 w 3121791"/>
                <a:gd name="connsiteY111" fmla="*/ 152134 h 553188"/>
                <a:gd name="connsiteX112" fmla="*/ 2430057 w 3121791"/>
                <a:gd name="connsiteY112" fmla="*/ 154169 h 553188"/>
                <a:gd name="connsiteX113" fmla="*/ 2409831 w 3121791"/>
                <a:gd name="connsiteY113" fmla="*/ 154169 h 553188"/>
                <a:gd name="connsiteX114" fmla="*/ 2421970 w 3121791"/>
                <a:gd name="connsiteY114" fmla="*/ 125856 h 553188"/>
                <a:gd name="connsiteX115" fmla="*/ 2415901 w 3121791"/>
                <a:gd name="connsiteY115" fmla="*/ 109664 h 553188"/>
                <a:gd name="connsiteX116" fmla="*/ 2377466 w 3121791"/>
                <a:gd name="connsiteY116" fmla="*/ 97525 h 553188"/>
                <a:gd name="connsiteX117" fmla="*/ 2256111 w 3121791"/>
                <a:gd name="connsiteY117" fmla="*/ 73265 h 553188"/>
                <a:gd name="connsiteX118" fmla="*/ 2195433 w 3121791"/>
                <a:gd name="connsiteY118" fmla="*/ 53039 h 553188"/>
                <a:gd name="connsiteX119" fmla="*/ 2150946 w 3121791"/>
                <a:gd name="connsiteY119" fmla="*/ 44952 h 553188"/>
                <a:gd name="connsiteX120" fmla="*/ 2098355 w 3121791"/>
                <a:gd name="connsiteY120" fmla="*/ 44952 h 553188"/>
                <a:gd name="connsiteX121" fmla="*/ 2070043 w 3121791"/>
                <a:gd name="connsiteY121" fmla="*/ 69213 h 553188"/>
                <a:gd name="connsiteX122" fmla="*/ 2053851 w 3121791"/>
                <a:gd name="connsiteY122" fmla="*/ 93491 h 553188"/>
                <a:gd name="connsiteX123" fmla="*/ 2074077 w 3121791"/>
                <a:gd name="connsiteY123" fmla="*/ 101578 h 553188"/>
                <a:gd name="connsiteX124" fmla="*/ 2094303 w 3121791"/>
                <a:gd name="connsiteY124" fmla="*/ 125856 h 553188"/>
                <a:gd name="connsiteX125" fmla="*/ 2106442 w 3121791"/>
                <a:gd name="connsiteY125" fmla="*/ 125856 h 553188"/>
                <a:gd name="connsiteX126" fmla="*/ 2122634 w 3121791"/>
                <a:gd name="connsiteY126" fmla="*/ 113717 h 553188"/>
                <a:gd name="connsiteX127" fmla="*/ 2134755 w 3121791"/>
                <a:gd name="connsiteY127" fmla="*/ 101578 h 553188"/>
                <a:gd name="connsiteX128" fmla="*/ 2142859 w 3121791"/>
                <a:gd name="connsiteY128" fmla="*/ 97525 h 553188"/>
                <a:gd name="connsiteX129" fmla="*/ 2154981 w 3121791"/>
                <a:gd name="connsiteY129" fmla="*/ 93491 h 553188"/>
                <a:gd name="connsiteX130" fmla="*/ 2171172 w 3121791"/>
                <a:gd name="connsiteY130" fmla="*/ 91456 h 553188"/>
                <a:gd name="connsiteX131" fmla="*/ 2187346 w 3121791"/>
                <a:gd name="connsiteY131" fmla="*/ 89439 h 553188"/>
                <a:gd name="connsiteX132" fmla="*/ 2205555 w 3121791"/>
                <a:gd name="connsiteY132" fmla="*/ 91456 h 553188"/>
                <a:gd name="connsiteX133" fmla="*/ 2223763 w 3121791"/>
                <a:gd name="connsiteY133" fmla="*/ 93491 h 553188"/>
                <a:gd name="connsiteX134" fmla="*/ 2239937 w 3121791"/>
                <a:gd name="connsiteY134" fmla="*/ 93491 h 553188"/>
                <a:gd name="connsiteX135" fmla="*/ 2227798 w 3121791"/>
                <a:gd name="connsiteY135" fmla="*/ 113717 h 553188"/>
                <a:gd name="connsiteX136" fmla="*/ 2239937 w 3121791"/>
                <a:gd name="connsiteY136" fmla="*/ 133943 h 553188"/>
                <a:gd name="connsiteX137" fmla="*/ 2266232 w 3121791"/>
                <a:gd name="connsiteY137" fmla="*/ 137977 h 553188"/>
                <a:gd name="connsiteX138" fmla="*/ 2284441 w 3121791"/>
                <a:gd name="connsiteY138" fmla="*/ 142030 h 553188"/>
                <a:gd name="connsiteX139" fmla="*/ 2296562 w 3121791"/>
                <a:gd name="connsiteY139" fmla="*/ 150116 h 553188"/>
                <a:gd name="connsiteX140" fmla="*/ 2365345 w 3121791"/>
                <a:gd name="connsiteY140" fmla="*/ 174395 h 553188"/>
                <a:gd name="connsiteX141" fmla="*/ 2413884 w 3121791"/>
                <a:gd name="connsiteY141" fmla="*/ 220916 h 553188"/>
                <a:gd name="connsiteX142" fmla="*/ 2434109 w 3121791"/>
                <a:gd name="connsiteY142" fmla="*/ 307889 h 553188"/>
                <a:gd name="connsiteX143" fmla="*/ 2421652 w 3121791"/>
                <a:gd name="connsiteY143" fmla="*/ 320011 h 553188"/>
                <a:gd name="connsiteX144" fmla="*/ 2317868 w 3121791"/>
                <a:gd name="connsiteY144" fmla="*/ 231020 h 553188"/>
                <a:gd name="connsiteX145" fmla="*/ 2317868 w 3121791"/>
                <a:gd name="connsiteY145" fmla="*/ 259333 h 553188"/>
                <a:gd name="connsiteX146" fmla="*/ 2309781 w 3121791"/>
                <a:gd name="connsiteY146" fmla="*/ 307889 h 553188"/>
                <a:gd name="connsiteX147" fmla="*/ 2281521 w 3121791"/>
                <a:gd name="connsiteY147" fmla="*/ 275524 h 553188"/>
                <a:gd name="connsiteX148" fmla="*/ 2257296 w 3121791"/>
                <a:gd name="connsiteY148" fmla="*/ 253263 h 553188"/>
                <a:gd name="connsiteX149" fmla="*/ 2233053 w 3121791"/>
                <a:gd name="connsiteY149" fmla="*/ 243159 h 553188"/>
                <a:gd name="connsiteX150" fmla="*/ 2200741 w 3121791"/>
                <a:gd name="connsiteY150" fmla="*/ 210794 h 553188"/>
                <a:gd name="connsiteX151" fmla="*/ 2184639 w 3121791"/>
                <a:gd name="connsiteY151" fmla="*/ 218881 h 553188"/>
                <a:gd name="connsiteX152" fmla="*/ 2180586 w 3121791"/>
                <a:gd name="connsiteY152" fmla="*/ 271472 h 553188"/>
                <a:gd name="connsiteX153" fmla="*/ 2140205 w 3121791"/>
                <a:gd name="connsiteY153" fmla="*/ 235072 h 553188"/>
                <a:gd name="connsiteX154" fmla="*/ 2148292 w 3121791"/>
                <a:gd name="connsiteY154" fmla="*/ 259333 h 553188"/>
                <a:gd name="connsiteX155" fmla="*/ 2107893 w 3121791"/>
                <a:gd name="connsiteY155" fmla="*/ 251246 h 553188"/>
                <a:gd name="connsiteX156" fmla="*/ 2103859 w 3121791"/>
                <a:gd name="connsiteY156" fmla="*/ 255298 h 553188"/>
                <a:gd name="connsiteX157" fmla="*/ 2103859 w 3121791"/>
                <a:gd name="connsiteY157" fmla="*/ 265402 h 553188"/>
                <a:gd name="connsiteX158" fmla="*/ 2111945 w 3121791"/>
                <a:gd name="connsiteY158" fmla="*/ 283611 h 553188"/>
                <a:gd name="connsiteX159" fmla="*/ 2132171 w 3121791"/>
                <a:gd name="connsiteY159" fmla="*/ 315976 h 553188"/>
                <a:gd name="connsiteX160" fmla="*/ 2103859 w 3121791"/>
                <a:gd name="connsiteY160" fmla="*/ 315976 h 553188"/>
                <a:gd name="connsiteX161" fmla="*/ 2107893 w 3121791"/>
                <a:gd name="connsiteY161" fmla="*/ 372602 h 553188"/>
                <a:gd name="connsiteX162" fmla="*/ 2011010 w 3121791"/>
                <a:gd name="connsiteY162" fmla="*/ 283611 h 553188"/>
                <a:gd name="connsiteX163" fmla="*/ 1974664 w 3121791"/>
                <a:gd name="connsiteY163" fmla="*/ 372602 h 553188"/>
                <a:gd name="connsiteX164" fmla="*/ 1954491 w 3121791"/>
                <a:gd name="connsiteY164" fmla="*/ 315976 h 553188"/>
                <a:gd name="connsiteX165" fmla="*/ 1942370 w 3121791"/>
                <a:gd name="connsiteY165" fmla="*/ 279559 h 553188"/>
                <a:gd name="connsiteX166" fmla="*/ 1934265 w 3121791"/>
                <a:gd name="connsiteY166" fmla="*/ 388793 h 553188"/>
                <a:gd name="connsiteX167" fmla="*/ 1924161 w 3121791"/>
                <a:gd name="connsiteY167" fmla="*/ 491940 h 553188"/>
                <a:gd name="connsiteX168" fmla="*/ 1915755 w 3121791"/>
                <a:gd name="connsiteY168" fmla="*/ 553188 h 553188"/>
                <a:gd name="connsiteX169" fmla="*/ 302754 w 3121791"/>
                <a:gd name="connsiteY169" fmla="*/ 553188 h 553188"/>
                <a:gd name="connsiteX170" fmla="*/ 303303 w 3121791"/>
                <a:gd name="connsiteY170" fmla="*/ 546544 h 553188"/>
                <a:gd name="connsiteX171" fmla="*/ 290160 w 3121791"/>
                <a:gd name="connsiteY171" fmla="*/ 542496 h 553188"/>
                <a:gd name="connsiteX172" fmla="*/ 265882 w 3121791"/>
                <a:gd name="connsiteY172" fmla="*/ 542496 h 553188"/>
                <a:gd name="connsiteX173" fmla="*/ 249708 w 3121791"/>
                <a:gd name="connsiteY173" fmla="*/ 550601 h 553188"/>
                <a:gd name="connsiteX174" fmla="*/ 247981 w 3121791"/>
                <a:gd name="connsiteY174" fmla="*/ 553188 h 553188"/>
                <a:gd name="connsiteX175" fmla="*/ 146190 w 3121791"/>
                <a:gd name="connsiteY175" fmla="*/ 553188 h 553188"/>
                <a:gd name="connsiteX176" fmla="*/ 144526 w 3121791"/>
                <a:gd name="connsiteY176" fmla="*/ 546548 h 553188"/>
                <a:gd name="connsiteX177" fmla="*/ 146561 w 3121791"/>
                <a:gd name="connsiteY177" fmla="*/ 530375 h 553188"/>
                <a:gd name="connsiteX178" fmla="*/ 156665 w 3121791"/>
                <a:gd name="connsiteY178" fmla="*/ 514183 h 553188"/>
                <a:gd name="connsiteX179" fmla="*/ 136439 w 3121791"/>
                <a:gd name="connsiteY179" fmla="*/ 522270 h 553188"/>
                <a:gd name="connsiteX180" fmla="*/ 120265 w 3121791"/>
                <a:gd name="connsiteY180" fmla="*/ 530375 h 553188"/>
                <a:gd name="connsiteX181" fmla="*/ 108126 w 3121791"/>
                <a:gd name="connsiteY181" fmla="*/ 534409 h 553188"/>
                <a:gd name="connsiteX182" fmla="*/ 95987 w 3121791"/>
                <a:gd name="connsiteY182" fmla="*/ 538461 h 553188"/>
                <a:gd name="connsiteX183" fmla="*/ 79814 w 3121791"/>
                <a:gd name="connsiteY183" fmla="*/ 542496 h 553188"/>
                <a:gd name="connsiteX184" fmla="*/ 65657 w 3121791"/>
                <a:gd name="connsiteY184" fmla="*/ 546548 h 553188"/>
                <a:gd name="connsiteX185" fmla="*/ 57346 w 3121791"/>
                <a:gd name="connsiteY185" fmla="*/ 553188 h 553188"/>
                <a:gd name="connsiteX186" fmla="*/ 0 w 3121791"/>
                <a:gd name="connsiteY186" fmla="*/ 553188 h 553188"/>
                <a:gd name="connsiteX187" fmla="*/ 2944 w 3121791"/>
                <a:gd name="connsiteY187" fmla="*/ 538461 h 553188"/>
                <a:gd name="connsiteX188" fmla="*/ 6997 w 3121791"/>
                <a:gd name="connsiteY188" fmla="*/ 510149 h 553188"/>
                <a:gd name="connsiteX189" fmla="*/ 15083 w 3121791"/>
                <a:gd name="connsiteY189" fmla="*/ 498010 h 553188"/>
                <a:gd name="connsiteX190" fmla="*/ 23170 w 3121791"/>
                <a:gd name="connsiteY190" fmla="*/ 481818 h 553188"/>
                <a:gd name="connsiteX191" fmla="*/ 47449 w 3121791"/>
                <a:gd name="connsiteY191" fmla="*/ 485871 h 553188"/>
                <a:gd name="connsiteX192" fmla="*/ 59588 w 3121791"/>
                <a:gd name="connsiteY192" fmla="*/ 473731 h 553188"/>
                <a:gd name="connsiteX193" fmla="*/ 104074 w 3121791"/>
                <a:gd name="connsiteY193" fmla="*/ 469697 h 553188"/>
                <a:gd name="connsiteX194" fmla="*/ 83848 w 3121791"/>
                <a:gd name="connsiteY194" fmla="*/ 453505 h 553188"/>
                <a:gd name="connsiteX195" fmla="*/ 79814 w 3121791"/>
                <a:gd name="connsiteY195" fmla="*/ 441366 h 553188"/>
                <a:gd name="connsiteX196" fmla="*/ 75761 w 3121791"/>
                <a:gd name="connsiteY196" fmla="*/ 433280 h 553188"/>
                <a:gd name="connsiteX197" fmla="*/ 67674 w 3121791"/>
                <a:gd name="connsiteY197" fmla="*/ 429245 h 553188"/>
                <a:gd name="connsiteX198" fmla="*/ 43396 w 3121791"/>
                <a:gd name="connsiteY198" fmla="*/ 421140 h 553188"/>
                <a:gd name="connsiteX199" fmla="*/ 31257 w 3121791"/>
                <a:gd name="connsiteY199" fmla="*/ 413054 h 553188"/>
                <a:gd name="connsiteX200" fmla="*/ 43396 w 3121791"/>
                <a:gd name="connsiteY200" fmla="*/ 400914 h 553188"/>
                <a:gd name="connsiteX201" fmla="*/ 91935 w 3121791"/>
                <a:gd name="connsiteY201" fmla="*/ 433280 h 553188"/>
                <a:gd name="connsiteX202" fmla="*/ 108126 w 3121791"/>
                <a:gd name="connsiteY202" fmla="*/ 421140 h 553188"/>
                <a:gd name="connsiteX203" fmla="*/ 120265 w 3121791"/>
                <a:gd name="connsiteY203" fmla="*/ 380689 h 553188"/>
                <a:gd name="connsiteX204" fmla="*/ 110144 w 3121791"/>
                <a:gd name="connsiteY204" fmla="*/ 342272 h 553188"/>
                <a:gd name="connsiteX205" fmla="*/ 124300 w 3121791"/>
                <a:gd name="connsiteY205" fmla="*/ 307889 h 553188"/>
                <a:gd name="connsiteX206" fmla="*/ 136439 w 3121791"/>
                <a:gd name="connsiteY206" fmla="*/ 328115 h 553188"/>
                <a:gd name="connsiteX207" fmla="*/ 172839 w 3121791"/>
                <a:gd name="connsiteY207" fmla="*/ 352376 h 553188"/>
                <a:gd name="connsiteX208" fmla="*/ 180943 w 3121791"/>
                <a:gd name="connsiteY208" fmla="*/ 356428 h 553188"/>
                <a:gd name="connsiteX209" fmla="*/ 184978 w 3121791"/>
                <a:gd name="connsiteY209" fmla="*/ 352376 h 553188"/>
                <a:gd name="connsiteX210" fmla="*/ 172839 w 3121791"/>
                <a:gd name="connsiteY210" fmla="*/ 352376 h 553188"/>
                <a:gd name="connsiteX211" fmla="*/ 172839 w 3121791"/>
                <a:gd name="connsiteY211" fmla="*/ 328115 h 553188"/>
                <a:gd name="connsiteX212" fmla="*/ 172839 w 3121791"/>
                <a:gd name="connsiteY212" fmla="*/ 283611 h 553188"/>
                <a:gd name="connsiteX213" fmla="*/ 172839 w 3121791"/>
                <a:gd name="connsiteY213" fmla="*/ 275524 h 553188"/>
                <a:gd name="connsiteX214" fmla="*/ 180943 w 3121791"/>
                <a:gd name="connsiteY214" fmla="*/ 287663 h 553188"/>
                <a:gd name="connsiteX215" fmla="*/ 197117 w 3121791"/>
                <a:gd name="connsiteY215" fmla="*/ 291698 h 553188"/>
                <a:gd name="connsiteX216" fmla="*/ 199134 w 3121791"/>
                <a:gd name="connsiteY216" fmla="*/ 287663 h 553188"/>
                <a:gd name="connsiteX217" fmla="*/ 201169 w 3121791"/>
                <a:gd name="connsiteY217" fmla="*/ 283611 h 553188"/>
                <a:gd name="connsiteX218" fmla="*/ 205204 w 3121791"/>
                <a:gd name="connsiteY218" fmla="*/ 279559 h 553188"/>
                <a:gd name="connsiteX219" fmla="*/ 237569 w 3121791"/>
                <a:gd name="connsiteY219" fmla="*/ 283611 h 553188"/>
                <a:gd name="connsiteX220" fmla="*/ 233517 w 3121791"/>
                <a:gd name="connsiteY220" fmla="*/ 259333 h 553188"/>
                <a:gd name="connsiteX221" fmla="*/ 265882 w 3121791"/>
                <a:gd name="connsiteY221" fmla="*/ 218881 h 553188"/>
                <a:gd name="connsiteX222" fmla="*/ 282073 w 3121791"/>
                <a:gd name="connsiteY222" fmla="*/ 239107 h 553188"/>
                <a:gd name="connsiteX223" fmla="*/ 286108 w 3121791"/>
                <a:gd name="connsiteY223" fmla="*/ 291698 h 553188"/>
                <a:gd name="connsiteX224" fmla="*/ 334646 w 3121791"/>
                <a:gd name="connsiteY224" fmla="*/ 267437 h 553188"/>
                <a:gd name="connsiteX225" fmla="*/ 346785 w 3121791"/>
                <a:gd name="connsiteY225" fmla="*/ 255298 h 553188"/>
                <a:gd name="connsiteX226" fmla="*/ 354872 w 3121791"/>
                <a:gd name="connsiteY226" fmla="*/ 251246 h 553188"/>
                <a:gd name="connsiteX227" fmla="*/ 350838 w 3121791"/>
                <a:gd name="connsiteY227" fmla="*/ 267437 h 553188"/>
                <a:gd name="connsiteX228" fmla="*/ 387237 w 3121791"/>
                <a:gd name="connsiteY228" fmla="*/ 239107 h 553188"/>
                <a:gd name="connsiteX229" fmla="*/ 419602 w 3121791"/>
                <a:gd name="connsiteY229" fmla="*/ 287663 h 553188"/>
                <a:gd name="connsiteX230" fmla="*/ 407463 w 3121791"/>
                <a:gd name="connsiteY230" fmla="*/ 235072 h 553188"/>
                <a:gd name="connsiteX231" fmla="*/ 460054 w 3121791"/>
                <a:gd name="connsiteY231" fmla="*/ 287663 h 553188"/>
                <a:gd name="connsiteX232" fmla="*/ 468141 w 3121791"/>
                <a:gd name="connsiteY232" fmla="*/ 271472 h 553188"/>
                <a:gd name="connsiteX233" fmla="*/ 488367 w 3121791"/>
                <a:gd name="connsiteY233" fmla="*/ 239107 h 553188"/>
                <a:gd name="connsiteX234" fmla="*/ 492419 w 3121791"/>
                <a:gd name="connsiteY234" fmla="*/ 200690 h 553188"/>
                <a:gd name="connsiteX235" fmla="*/ 492419 w 3121791"/>
                <a:gd name="connsiteY235" fmla="*/ 174395 h 553188"/>
                <a:gd name="connsiteX236" fmla="*/ 512645 w 3121791"/>
                <a:gd name="connsiteY236" fmla="*/ 150116 h 553188"/>
                <a:gd name="connsiteX237" fmla="*/ 516680 w 3121791"/>
                <a:gd name="connsiteY237" fmla="*/ 121804 h 553188"/>
                <a:gd name="connsiteX238" fmla="*/ 510628 w 3121791"/>
                <a:gd name="connsiteY238" fmla="*/ 103595 h 553188"/>
                <a:gd name="connsiteX239" fmla="*/ 492419 w 3121791"/>
                <a:gd name="connsiteY239" fmla="*/ 101578 h 553188"/>
                <a:gd name="connsiteX240" fmla="*/ 460054 w 3121791"/>
                <a:gd name="connsiteY240" fmla="*/ 107647 h 553188"/>
                <a:gd name="connsiteX241" fmla="*/ 439828 w 3121791"/>
                <a:gd name="connsiteY241" fmla="*/ 101578 h 553188"/>
                <a:gd name="connsiteX242" fmla="*/ 437811 w 3121791"/>
                <a:gd name="connsiteY242" fmla="*/ 89439 h 553188"/>
                <a:gd name="connsiteX243" fmla="*/ 427689 w 3121791"/>
                <a:gd name="connsiteY243" fmla="*/ 77299 h 553188"/>
                <a:gd name="connsiteX244" fmla="*/ 411515 w 3121791"/>
                <a:gd name="connsiteY244" fmla="*/ 53039 h 553188"/>
                <a:gd name="connsiteX245" fmla="*/ 411515 w 3121791"/>
                <a:gd name="connsiteY245" fmla="*/ 36848 h 553188"/>
                <a:gd name="connsiteX246" fmla="*/ 206383 w 3121791"/>
                <a:gd name="connsiteY246" fmla="*/ 295 h 553188"/>
                <a:gd name="connsiteX247" fmla="*/ 296059 w 3121791"/>
                <a:gd name="connsiteY247" fmla="*/ 295 h 553188"/>
                <a:gd name="connsiteX248" fmla="*/ 269934 w 3121791"/>
                <a:gd name="connsiteY248" fmla="*/ 16622 h 553188"/>
                <a:gd name="connsiteX249" fmla="*/ 241621 w 3121791"/>
                <a:gd name="connsiteY249" fmla="*/ 30778 h 553188"/>
                <a:gd name="connsiteX250" fmla="*/ 213291 w 3121791"/>
                <a:gd name="connsiteY250" fmla="*/ 32813 h 553188"/>
                <a:gd name="connsiteX251" fmla="*/ 189030 w 3121791"/>
                <a:gd name="connsiteY251" fmla="*/ 26743 h 553188"/>
                <a:gd name="connsiteX252" fmla="*/ 172839 w 3121791"/>
                <a:gd name="connsiteY252" fmla="*/ 24726 h 553188"/>
                <a:gd name="connsiteX253" fmla="*/ 176891 w 3121791"/>
                <a:gd name="connsiteY253" fmla="*/ 16622 h 553188"/>
                <a:gd name="connsiteX254" fmla="*/ 205204 w 3121791"/>
                <a:gd name="connsiteY254" fmla="*/ 8535 h 55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3121791" h="553188">
                  <a:moveTo>
                    <a:pt x="2290882" y="469697"/>
                  </a:moveTo>
                  <a:cubicBezTo>
                    <a:pt x="2301800" y="480473"/>
                    <a:pt x="2312701" y="491268"/>
                    <a:pt x="2323619" y="502044"/>
                  </a:cubicBezTo>
                  <a:cubicBezTo>
                    <a:pt x="2331794" y="515528"/>
                    <a:pt x="2337935" y="530375"/>
                    <a:pt x="2342022" y="546548"/>
                  </a:cubicBezTo>
                  <a:lnTo>
                    <a:pt x="2341350" y="553188"/>
                  </a:lnTo>
                  <a:lnTo>
                    <a:pt x="2220364" y="553188"/>
                  </a:lnTo>
                  <a:lnTo>
                    <a:pt x="2245883" y="508114"/>
                  </a:lnTo>
                  <a:cubicBezTo>
                    <a:pt x="2256801" y="490595"/>
                    <a:pt x="2271789" y="477784"/>
                    <a:pt x="2290882" y="469697"/>
                  </a:cubicBezTo>
                  <a:close/>
                  <a:moveTo>
                    <a:pt x="1595113" y="190568"/>
                  </a:moveTo>
                  <a:cubicBezTo>
                    <a:pt x="1592406" y="198655"/>
                    <a:pt x="1591061" y="208104"/>
                    <a:pt x="1591061" y="218881"/>
                  </a:cubicBezTo>
                  <a:cubicBezTo>
                    <a:pt x="1588371" y="226986"/>
                    <a:pt x="1587027" y="235745"/>
                    <a:pt x="1587027" y="245176"/>
                  </a:cubicBezTo>
                  <a:cubicBezTo>
                    <a:pt x="1587027" y="254626"/>
                    <a:pt x="1587027" y="263385"/>
                    <a:pt x="1587027" y="271472"/>
                  </a:cubicBezTo>
                  <a:cubicBezTo>
                    <a:pt x="1587027" y="290353"/>
                    <a:pt x="1586337" y="299785"/>
                    <a:pt x="1584992" y="299785"/>
                  </a:cubicBezTo>
                  <a:cubicBezTo>
                    <a:pt x="1583647" y="299785"/>
                    <a:pt x="1577595" y="310579"/>
                    <a:pt x="1566854" y="332150"/>
                  </a:cubicBezTo>
                  <a:cubicBezTo>
                    <a:pt x="1558767" y="351031"/>
                    <a:pt x="1548008" y="353721"/>
                    <a:pt x="1534560" y="340237"/>
                  </a:cubicBezTo>
                  <a:cubicBezTo>
                    <a:pt x="1526473" y="334857"/>
                    <a:pt x="1521076" y="328115"/>
                    <a:pt x="1518386" y="320011"/>
                  </a:cubicBezTo>
                  <a:lnTo>
                    <a:pt x="1550680" y="388793"/>
                  </a:lnTo>
                  <a:lnTo>
                    <a:pt x="1562819" y="384741"/>
                  </a:lnTo>
                  <a:lnTo>
                    <a:pt x="1562819" y="409019"/>
                  </a:lnTo>
                  <a:cubicBezTo>
                    <a:pt x="1568199" y="409019"/>
                    <a:pt x="1573578" y="410364"/>
                    <a:pt x="1578922" y="413054"/>
                  </a:cubicBezTo>
                  <a:cubicBezTo>
                    <a:pt x="1589716" y="418451"/>
                    <a:pt x="1597803" y="421140"/>
                    <a:pt x="1603200" y="421140"/>
                  </a:cubicBezTo>
                  <a:cubicBezTo>
                    <a:pt x="1605855" y="423848"/>
                    <a:pt x="1607854" y="425193"/>
                    <a:pt x="1609199" y="425193"/>
                  </a:cubicBezTo>
                  <a:cubicBezTo>
                    <a:pt x="1610544" y="425193"/>
                    <a:pt x="1612579" y="426538"/>
                    <a:pt x="1615269" y="429245"/>
                  </a:cubicBezTo>
                  <a:lnTo>
                    <a:pt x="1623355" y="437332"/>
                  </a:lnTo>
                  <a:cubicBezTo>
                    <a:pt x="1626063" y="418451"/>
                    <a:pt x="1627408" y="398897"/>
                    <a:pt x="1627408" y="378671"/>
                  </a:cubicBezTo>
                  <a:cubicBezTo>
                    <a:pt x="1627408" y="358445"/>
                    <a:pt x="1627408" y="340237"/>
                    <a:pt x="1627408" y="324063"/>
                  </a:cubicBezTo>
                  <a:cubicBezTo>
                    <a:pt x="1627408" y="305182"/>
                    <a:pt x="1626063" y="286301"/>
                    <a:pt x="1623355" y="267437"/>
                  </a:cubicBezTo>
                  <a:cubicBezTo>
                    <a:pt x="1612579" y="272817"/>
                    <a:pt x="1604510" y="262040"/>
                    <a:pt x="1599148" y="235072"/>
                  </a:cubicBezTo>
                  <a:cubicBezTo>
                    <a:pt x="1596458" y="224278"/>
                    <a:pt x="1595113" y="209449"/>
                    <a:pt x="1595113" y="190568"/>
                  </a:cubicBezTo>
                  <a:close/>
                  <a:moveTo>
                    <a:pt x="1457832" y="12587"/>
                  </a:moveTo>
                  <a:lnTo>
                    <a:pt x="1465919" y="40900"/>
                  </a:lnTo>
                  <a:lnTo>
                    <a:pt x="1425467" y="36848"/>
                  </a:lnTo>
                  <a:cubicBezTo>
                    <a:pt x="1422759" y="36848"/>
                    <a:pt x="1420070" y="38210"/>
                    <a:pt x="1417380" y="40900"/>
                  </a:cubicBezTo>
                  <a:lnTo>
                    <a:pt x="1405241" y="53039"/>
                  </a:lnTo>
                  <a:cubicBezTo>
                    <a:pt x="1402534" y="61126"/>
                    <a:pt x="1401189" y="67195"/>
                    <a:pt x="1401189" y="71230"/>
                  </a:cubicBezTo>
                  <a:cubicBezTo>
                    <a:pt x="1401189" y="75282"/>
                    <a:pt x="1398499" y="84041"/>
                    <a:pt x="1393102" y="97525"/>
                  </a:cubicBezTo>
                  <a:cubicBezTo>
                    <a:pt x="1387705" y="113717"/>
                    <a:pt x="1386360" y="120459"/>
                    <a:pt x="1389050" y="117751"/>
                  </a:cubicBezTo>
                  <a:cubicBezTo>
                    <a:pt x="1391757" y="115062"/>
                    <a:pt x="1394447" y="117751"/>
                    <a:pt x="1397154" y="125856"/>
                  </a:cubicBezTo>
                  <a:cubicBezTo>
                    <a:pt x="1399844" y="136632"/>
                    <a:pt x="1408603" y="140685"/>
                    <a:pt x="1423450" y="137977"/>
                  </a:cubicBezTo>
                  <a:cubicBezTo>
                    <a:pt x="1438278" y="135288"/>
                    <a:pt x="1451090" y="132598"/>
                    <a:pt x="1461866" y="129890"/>
                  </a:cubicBezTo>
                  <a:cubicBezTo>
                    <a:pt x="1475350" y="127201"/>
                    <a:pt x="1482765" y="124493"/>
                    <a:pt x="1484127" y="121804"/>
                  </a:cubicBezTo>
                  <a:cubicBezTo>
                    <a:pt x="1485472" y="119114"/>
                    <a:pt x="1491542" y="115062"/>
                    <a:pt x="1502318" y="109664"/>
                  </a:cubicBezTo>
                  <a:cubicBezTo>
                    <a:pt x="1505026" y="106975"/>
                    <a:pt x="1508388" y="103595"/>
                    <a:pt x="1512440" y="99560"/>
                  </a:cubicBezTo>
                  <a:cubicBezTo>
                    <a:pt x="1516475" y="95508"/>
                    <a:pt x="1519855" y="90783"/>
                    <a:pt x="1522544" y="85404"/>
                  </a:cubicBezTo>
                  <a:cubicBezTo>
                    <a:pt x="1525252" y="80007"/>
                    <a:pt x="1527941" y="73265"/>
                    <a:pt x="1530631" y="65178"/>
                  </a:cubicBezTo>
                  <a:cubicBezTo>
                    <a:pt x="1541425" y="46297"/>
                    <a:pt x="1533339" y="31468"/>
                    <a:pt x="1506371" y="20674"/>
                  </a:cubicBezTo>
                  <a:cubicBezTo>
                    <a:pt x="1495576" y="15277"/>
                    <a:pt x="1479403" y="12587"/>
                    <a:pt x="1457832" y="12587"/>
                  </a:cubicBezTo>
                  <a:close/>
                  <a:moveTo>
                    <a:pt x="3076422" y="295"/>
                  </a:moveTo>
                  <a:lnTo>
                    <a:pt x="3119558" y="295"/>
                  </a:lnTo>
                  <a:lnTo>
                    <a:pt x="3121791" y="12587"/>
                  </a:lnTo>
                  <a:cubicBezTo>
                    <a:pt x="3105600" y="7190"/>
                    <a:pt x="3090771" y="3138"/>
                    <a:pt x="3077287" y="448"/>
                  </a:cubicBezTo>
                  <a:close/>
                  <a:moveTo>
                    <a:pt x="2918922" y="295"/>
                  </a:moveTo>
                  <a:lnTo>
                    <a:pt x="3018872" y="295"/>
                  </a:lnTo>
                  <a:lnTo>
                    <a:pt x="3018644" y="448"/>
                  </a:lnTo>
                  <a:cubicBezTo>
                    <a:pt x="3019989" y="-2242"/>
                    <a:pt x="3017954" y="7190"/>
                    <a:pt x="3012575" y="28761"/>
                  </a:cubicBezTo>
                  <a:cubicBezTo>
                    <a:pt x="3009867" y="42245"/>
                    <a:pt x="3007850" y="51694"/>
                    <a:pt x="3006505" y="57073"/>
                  </a:cubicBezTo>
                  <a:cubicBezTo>
                    <a:pt x="3005160" y="62471"/>
                    <a:pt x="3004470" y="67868"/>
                    <a:pt x="3004470" y="73265"/>
                  </a:cubicBezTo>
                  <a:lnTo>
                    <a:pt x="3004470" y="85404"/>
                  </a:lnTo>
                  <a:cubicBezTo>
                    <a:pt x="2990986" y="69213"/>
                    <a:pt x="2978865" y="55729"/>
                    <a:pt x="2968071" y="44952"/>
                  </a:cubicBezTo>
                  <a:cubicBezTo>
                    <a:pt x="2957276" y="34158"/>
                    <a:pt x="2947172" y="24036"/>
                    <a:pt x="2937741" y="14604"/>
                  </a:cubicBezTo>
                  <a:cubicBezTo>
                    <a:pt x="2928291" y="5173"/>
                    <a:pt x="2922222" y="448"/>
                    <a:pt x="2919532" y="448"/>
                  </a:cubicBezTo>
                  <a:close/>
                  <a:moveTo>
                    <a:pt x="312827" y="295"/>
                  </a:moveTo>
                  <a:lnTo>
                    <a:pt x="2899650" y="295"/>
                  </a:lnTo>
                  <a:lnTo>
                    <a:pt x="2903341" y="85404"/>
                  </a:lnTo>
                  <a:cubicBezTo>
                    <a:pt x="2897961" y="77299"/>
                    <a:pt x="2889857" y="69213"/>
                    <a:pt x="2879080" y="61126"/>
                  </a:cubicBezTo>
                  <a:cubicBezTo>
                    <a:pt x="2860199" y="47642"/>
                    <a:pt x="2842663" y="44952"/>
                    <a:pt x="2826489" y="53039"/>
                  </a:cubicBezTo>
                  <a:cubicBezTo>
                    <a:pt x="2807608" y="63815"/>
                    <a:pt x="2795469" y="69213"/>
                    <a:pt x="2790090" y="69213"/>
                  </a:cubicBezTo>
                  <a:lnTo>
                    <a:pt x="2781985" y="69213"/>
                  </a:lnTo>
                  <a:cubicBezTo>
                    <a:pt x="2781985" y="61126"/>
                    <a:pt x="2780640" y="54384"/>
                    <a:pt x="2777950" y="48987"/>
                  </a:cubicBezTo>
                  <a:cubicBezTo>
                    <a:pt x="2772553" y="38210"/>
                    <a:pt x="2759069" y="35503"/>
                    <a:pt x="2737499" y="40900"/>
                  </a:cubicBezTo>
                  <a:cubicBezTo>
                    <a:pt x="2726704" y="46297"/>
                    <a:pt x="2717273" y="50331"/>
                    <a:pt x="2709186" y="53039"/>
                  </a:cubicBezTo>
                  <a:cubicBezTo>
                    <a:pt x="2701081" y="55729"/>
                    <a:pt x="2694339" y="58436"/>
                    <a:pt x="2688960" y="61126"/>
                  </a:cubicBezTo>
                  <a:cubicBezTo>
                    <a:pt x="2680855" y="63815"/>
                    <a:pt x="2675476" y="65178"/>
                    <a:pt x="2672768" y="65178"/>
                  </a:cubicBezTo>
                  <a:lnTo>
                    <a:pt x="2660629" y="89439"/>
                  </a:lnTo>
                  <a:lnTo>
                    <a:pt x="2636369" y="93491"/>
                  </a:lnTo>
                  <a:cubicBezTo>
                    <a:pt x="2639059" y="101578"/>
                    <a:pt x="2643111" y="111009"/>
                    <a:pt x="2648508" y="121804"/>
                  </a:cubicBezTo>
                  <a:cubicBezTo>
                    <a:pt x="2659285" y="143374"/>
                    <a:pt x="2664682" y="154169"/>
                    <a:pt x="2664682" y="154169"/>
                  </a:cubicBezTo>
                  <a:cubicBezTo>
                    <a:pt x="2664682" y="156858"/>
                    <a:pt x="2665354" y="158203"/>
                    <a:pt x="2666699" y="158203"/>
                  </a:cubicBezTo>
                  <a:cubicBezTo>
                    <a:pt x="2668061" y="158203"/>
                    <a:pt x="2668734" y="159566"/>
                    <a:pt x="2668734" y="162255"/>
                  </a:cubicBezTo>
                  <a:lnTo>
                    <a:pt x="2668734" y="170342"/>
                  </a:lnTo>
                  <a:cubicBezTo>
                    <a:pt x="2676821" y="167653"/>
                    <a:pt x="2684908" y="167653"/>
                    <a:pt x="2692994" y="170342"/>
                  </a:cubicBezTo>
                  <a:cubicBezTo>
                    <a:pt x="2706478" y="175739"/>
                    <a:pt x="2711876" y="189223"/>
                    <a:pt x="2709186" y="210794"/>
                  </a:cubicBezTo>
                  <a:cubicBezTo>
                    <a:pt x="2717273" y="208104"/>
                    <a:pt x="2725359" y="208104"/>
                    <a:pt x="2733446" y="210794"/>
                  </a:cubicBezTo>
                  <a:cubicBezTo>
                    <a:pt x="2749638" y="216191"/>
                    <a:pt x="2757725" y="228330"/>
                    <a:pt x="2757725" y="247211"/>
                  </a:cubicBezTo>
                  <a:lnTo>
                    <a:pt x="2786037" y="247211"/>
                  </a:lnTo>
                  <a:cubicBezTo>
                    <a:pt x="2783348" y="239107"/>
                    <a:pt x="2781985" y="231020"/>
                    <a:pt x="2781985" y="222933"/>
                  </a:cubicBezTo>
                  <a:cubicBezTo>
                    <a:pt x="2781985" y="212139"/>
                    <a:pt x="2795469" y="209449"/>
                    <a:pt x="2822437" y="214846"/>
                  </a:cubicBezTo>
                  <a:cubicBezTo>
                    <a:pt x="2835921" y="220244"/>
                    <a:pt x="2848060" y="224278"/>
                    <a:pt x="2858854" y="226986"/>
                  </a:cubicBezTo>
                  <a:cubicBezTo>
                    <a:pt x="2869631" y="229675"/>
                    <a:pt x="2877735" y="232365"/>
                    <a:pt x="2883115" y="235072"/>
                  </a:cubicBezTo>
                  <a:cubicBezTo>
                    <a:pt x="2891219" y="237762"/>
                    <a:pt x="2897961" y="239107"/>
                    <a:pt x="2903341" y="239107"/>
                  </a:cubicBezTo>
                  <a:lnTo>
                    <a:pt x="2875028" y="255298"/>
                  </a:lnTo>
                  <a:cubicBezTo>
                    <a:pt x="2880425" y="260695"/>
                    <a:pt x="2885822" y="268782"/>
                    <a:pt x="2891219" y="279559"/>
                  </a:cubicBezTo>
                  <a:cubicBezTo>
                    <a:pt x="2899306" y="293043"/>
                    <a:pt x="2900651" y="313269"/>
                    <a:pt x="2895254" y="340237"/>
                  </a:cubicBezTo>
                  <a:cubicBezTo>
                    <a:pt x="2871241" y="337547"/>
                    <a:pt x="2851210" y="333495"/>
                    <a:pt x="2835142" y="328115"/>
                  </a:cubicBezTo>
                  <a:cubicBezTo>
                    <a:pt x="2821800" y="322718"/>
                    <a:pt x="2809112" y="316649"/>
                    <a:pt x="2797097" y="309907"/>
                  </a:cubicBezTo>
                  <a:cubicBezTo>
                    <a:pt x="2785082" y="303165"/>
                    <a:pt x="2779083" y="293043"/>
                    <a:pt x="2779083" y="279559"/>
                  </a:cubicBezTo>
                  <a:lnTo>
                    <a:pt x="2759052" y="279559"/>
                  </a:lnTo>
                  <a:lnTo>
                    <a:pt x="2743055" y="299785"/>
                  </a:lnTo>
                  <a:cubicBezTo>
                    <a:pt x="2732349" y="297095"/>
                    <a:pt x="2723006" y="293043"/>
                    <a:pt x="2714990" y="287663"/>
                  </a:cubicBezTo>
                  <a:cubicBezTo>
                    <a:pt x="2698975" y="276869"/>
                    <a:pt x="2693631" y="264730"/>
                    <a:pt x="2698940" y="251246"/>
                  </a:cubicBezTo>
                  <a:cubicBezTo>
                    <a:pt x="2693631" y="253953"/>
                    <a:pt x="2686978" y="256643"/>
                    <a:pt x="2678962" y="259333"/>
                  </a:cubicBezTo>
                  <a:cubicBezTo>
                    <a:pt x="2670910" y="262040"/>
                    <a:pt x="2653551" y="263385"/>
                    <a:pt x="2626884" y="263385"/>
                  </a:cubicBezTo>
                  <a:lnTo>
                    <a:pt x="2626884" y="243159"/>
                  </a:lnTo>
                  <a:cubicBezTo>
                    <a:pt x="2626884" y="229675"/>
                    <a:pt x="2630883" y="218881"/>
                    <a:pt x="2638899" y="210794"/>
                  </a:cubicBezTo>
                  <a:cubicBezTo>
                    <a:pt x="2638899" y="208104"/>
                    <a:pt x="2637554" y="205397"/>
                    <a:pt x="2634847" y="202707"/>
                  </a:cubicBezTo>
                  <a:cubicBezTo>
                    <a:pt x="2632193" y="200018"/>
                    <a:pt x="2618850" y="194620"/>
                    <a:pt x="2594838" y="186534"/>
                  </a:cubicBezTo>
                  <a:cubicBezTo>
                    <a:pt x="2549413" y="173050"/>
                    <a:pt x="2525383" y="164945"/>
                    <a:pt x="2522728" y="162255"/>
                  </a:cubicBezTo>
                  <a:cubicBezTo>
                    <a:pt x="2517367" y="162255"/>
                    <a:pt x="2509368" y="159566"/>
                    <a:pt x="2498698" y="154169"/>
                  </a:cubicBezTo>
                  <a:cubicBezTo>
                    <a:pt x="2493354" y="151461"/>
                    <a:pt x="2487992" y="150116"/>
                    <a:pt x="2482648" y="150116"/>
                  </a:cubicBezTo>
                  <a:lnTo>
                    <a:pt x="2458370" y="170342"/>
                  </a:lnTo>
                  <a:lnTo>
                    <a:pt x="2458370" y="162255"/>
                  </a:lnTo>
                  <a:cubicBezTo>
                    <a:pt x="2458370" y="154169"/>
                    <a:pt x="2457025" y="150116"/>
                    <a:pt x="2454335" y="150116"/>
                  </a:cubicBezTo>
                  <a:cubicBezTo>
                    <a:pt x="2451628" y="150116"/>
                    <a:pt x="2448266" y="150789"/>
                    <a:pt x="2444214" y="152134"/>
                  </a:cubicBezTo>
                  <a:cubicBezTo>
                    <a:pt x="2440179" y="153496"/>
                    <a:pt x="2435454" y="154169"/>
                    <a:pt x="2430057" y="154169"/>
                  </a:cubicBezTo>
                  <a:lnTo>
                    <a:pt x="2409831" y="154169"/>
                  </a:lnTo>
                  <a:cubicBezTo>
                    <a:pt x="2415228" y="143374"/>
                    <a:pt x="2419281" y="133943"/>
                    <a:pt x="2421970" y="125856"/>
                  </a:cubicBezTo>
                  <a:cubicBezTo>
                    <a:pt x="2421970" y="120459"/>
                    <a:pt x="2419953" y="115062"/>
                    <a:pt x="2415901" y="109664"/>
                  </a:cubicBezTo>
                  <a:cubicBezTo>
                    <a:pt x="2411866" y="104267"/>
                    <a:pt x="2399055" y="100233"/>
                    <a:pt x="2377466" y="97525"/>
                  </a:cubicBezTo>
                  <a:cubicBezTo>
                    <a:pt x="2331635" y="92146"/>
                    <a:pt x="2291183" y="84041"/>
                    <a:pt x="2256111" y="73265"/>
                  </a:cubicBezTo>
                  <a:cubicBezTo>
                    <a:pt x="2234540" y="67868"/>
                    <a:pt x="2214314" y="61126"/>
                    <a:pt x="2195433" y="53039"/>
                  </a:cubicBezTo>
                  <a:cubicBezTo>
                    <a:pt x="2179259" y="50331"/>
                    <a:pt x="2164430" y="47642"/>
                    <a:pt x="2150946" y="44952"/>
                  </a:cubicBezTo>
                  <a:cubicBezTo>
                    <a:pt x="2121271" y="39555"/>
                    <a:pt x="2103752" y="39555"/>
                    <a:pt x="2098355" y="44952"/>
                  </a:cubicBezTo>
                  <a:cubicBezTo>
                    <a:pt x="2084871" y="50331"/>
                    <a:pt x="2075440" y="58436"/>
                    <a:pt x="2070043" y="69213"/>
                  </a:cubicBezTo>
                  <a:lnTo>
                    <a:pt x="2053851" y="93491"/>
                  </a:lnTo>
                  <a:cubicBezTo>
                    <a:pt x="2059248" y="96180"/>
                    <a:pt x="2065990" y="98888"/>
                    <a:pt x="2074077" y="101578"/>
                  </a:cubicBezTo>
                  <a:cubicBezTo>
                    <a:pt x="2087561" y="109664"/>
                    <a:pt x="2094303" y="117751"/>
                    <a:pt x="2094303" y="125856"/>
                  </a:cubicBezTo>
                  <a:lnTo>
                    <a:pt x="2106442" y="125856"/>
                  </a:lnTo>
                  <a:cubicBezTo>
                    <a:pt x="2111839" y="125856"/>
                    <a:pt x="2117236" y="121804"/>
                    <a:pt x="2122634" y="113717"/>
                  </a:cubicBezTo>
                  <a:lnTo>
                    <a:pt x="2134755" y="101578"/>
                  </a:lnTo>
                  <a:cubicBezTo>
                    <a:pt x="2137462" y="98888"/>
                    <a:pt x="2140152" y="97525"/>
                    <a:pt x="2142859" y="97525"/>
                  </a:cubicBezTo>
                  <a:cubicBezTo>
                    <a:pt x="2145549" y="97525"/>
                    <a:pt x="2149601" y="96180"/>
                    <a:pt x="2154981" y="93491"/>
                  </a:cubicBezTo>
                  <a:cubicBezTo>
                    <a:pt x="2160378" y="93491"/>
                    <a:pt x="2165775" y="92818"/>
                    <a:pt x="2171172" y="91456"/>
                  </a:cubicBezTo>
                  <a:cubicBezTo>
                    <a:pt x="2176569" y="90111"/>
                    <a:pt x="2181949" y="89439"/>
                    <a:pt x="2187346" y="89439"/>
                  </a:cubicBezTo>
                  <a:cubicBezTo>
                    <a:pt x="2192743" y="89439"/>
                    <a:pt x="2198813" y="90111"/>
                    <a:pt x="2205555" y="91456"/>
                  </a:cubicBezTo>
                  <a:cubicBezTo>
                    <a:pt x="2212297" y="92818"/>
                    <a:pt x="2218366" y="93491"/>
                    <a:pt x="2223763" y="93491"/>
                  </a:cubicBezTo>
                  <a:lnTo>
                    <a:pt x="2239937" y="93491"/>
                  </a:lnTo>
                  <a:cubicBezTo>
                    <a:pt x="2234540" y="101578"/>
                    <a:pt x="2230505" y="108320"/>
                    <a:pt x="2227798" y="113717"/>
                  </a:cubicBezTo>
                  <a:cubicBezTo>
                    <a:pt x="2219711" y="127201"/>
                    <a:pt x="2223763" y="133943"/>
                    <a:pt x="2239937" y="133943"/>
                  </a:cubicBezTo>
                  <a:cubicBezTo>
                    <a:pt x="2250731" y="136632"/>
                    <a:pt x="2259490" y="137977"/>
                    <a:pt x="2266232" y="137977"/>
                  </a:cubicBezTo>
                  <a:cubicBezTo>
                    <a:pt x="2272974" y="137977"/>
                    <a:pt x="2279044" y="139340"/>
                    <a:pt x="2284441" y="142030"/>
                  </a:cubicBezTo>
                  <a:cubicBezTo>
                    <a:pt x="2289820" y="144719"/>
                    <a:pt x="2293873" y="147427"/>
                    <a:pt x="2296562" y="150116"/>
                  </a:cubicBezTo>
                  <a:cubicBezTo>
                    <a:pt x="2320841" y="155513"/>
                    <a:pt x="2343756" y="163600"/>
                    <a:pt x="2365345" y="174395"/>
                  </a:cubicBezTo>
                  <a:cubicBezTo>
                    <a:pt x="2384208" y="185171"/>
                    <a:pt x="2400400" y="200690"/>
                    <a:pt x="2413884" y="220916"/>
                  </a:cubicBezTo>
                  <a:cubicBezTo>
                    <a:pt x="2427367" y="241142"/>
                    <a:pt x="2434109" y="270127"/>
                    <a:pt x="2434109" y="307889"/>
                  </a:cubicBezTo>
                  <a:lnTo>
                    <a:pt x="2421652" y="320011"/>
                  </a:lnTo>
                  <a:lnTo>
                    <a:pt x="2317868" y="231020"/>
                  </a:lnTo>
                  <a:lnTo>
                    <a:pt x="2317868" y="259333"/>
                  </a:lnTo>
                  <a:cubicBezTo>
                    <a:pt x="2317868" y="275524"/>
                    <a:pt x="2315178" y="291698"/>
                    <a:pt x="2309781" y="307889"/>
                  </a:cubicBezTo>
                  <a:cubicBezTo>
                    <a:pt x="2301730" y="297095"/>
                    <a:pt x="2292316" y="286301"/>
                    <a:pt x="2281521" y="275524"/>
                  </a:cubicBezTo>
                  <a:cubicBezTo>
                    <a:pt x="2273434" y="267437"/>
                    <a:pt x="2265365" y="260005"/>
                    <a:pt x="2257296" y="253263"/>
                  </a:cubicBezTo>
                  <a:cubicBezTo>
                    <a:pt x="2249227" y="246521"/>
                    <a:pt x="2241140" y="243159"/>
                    <a:pt x="2233053" y="243159"/>
                  </a:cubicBezTo>
                  <a:lnTo>
                    <a:pt x="2200741" y="210794"/>
                  </a:lnTo>
                  <a:cubicBezTo>
                    <a:pt x="2195397" y="210794"/>
                    <a:pt x="2190018" y="213502"/>
                    <a:pt x="2184639" y="218881"/>
                  </a:cubicBezTo>
                  <a:cubicBezTo>
                    <a:pt x="2173844" y="229675"/>
                    <a:pt x="2172499" y="247211"/>
                    <a:pt x="2180586" y="271472"/>
                  </a:cubicBezTo>
                  <a:lnTo>
                    <a:pt x="2140205" y="235072"/>
                  </a:lnTo>
                  <a:lnTo>
                    <a:pt x="2148292" y="259333"/>
                  </a:lnTo>
                  <a:lnTo>
                    <a:pt x="2107893" y="251246"/>
                  </a:lnTo>
                  <a:cubicBezTo>
                    <a:pt x="2105203" y="251246"/>
                    <a:pt x="2103859" y="252591"/>
                    <a:pt x="2103859" y="255298"/>
                  </a:cubicBezTo>
                  <a:cubicBezTo>
                    <a:pt x="2103859" y="257988"/>
                    <a:pt x="2103859" y="261368"/>
                    <a:pt x="2103859" y="265402"/>
                  </a:cubicBezTo>
                  <a:cubicBezTo>
                    <a:pt x="2103859" y="269455"/>
                    <a:pt x="2106548" y="275524"/>
                    <a:pt x="2111945" y="283611"/>
                  </a:cubicBezTo>
                  <a:lnTo>
                    <a:pt x="2132171" y="315976"/>
                  </a:lnTo>
                  <a:lnTo>
                    <a:pt x="2103859" y="315976"/>
                  </a:lnTo>
                  <a:lnTo>
                    <a:pt x="2107893" y="372602"/>
                  </a:lnTo>
                  <a:lnTo>
                    <a:pt x="2011010" y="283611"/>
                  </a:lnTo>
                  <a:lnTo>
                    <a:pt x="1974664" y="372602"/>
                  </a:lnTo>
                  <a:lnTo>
                    <a:pt x="1954491" y="315976"/>
                  </a:lnTo>
                  <a:lnTo>
                    <a:pt x="1942370" y="279559"/>
                  </a:lnTo>
                  <a:cubicBezTo>
                    <a:pt x="1939662" y="317321"/>
                    <a:pt x="1936973" y="353721"/>
                    <a:pt x="1934265" y="388793"/>
                  </a:cubicBezTo>
                  <a:cubicBezTo>
                    <a:pt x="1931575" y="421140"/>
                    <a:pt x="1928213" y="455523"/>
                    <a:pt x="1924161" y="491940"/>
                  </a:cubicBezTo>
                  <a:lnTo>
                    <a:pt x="1915755" y="553188"/>
                  </a:lnTo>
                  <a:lnTo>
                    <a:pt x="302754" y="553188"/>
                  </a:lnTo>
                  <a:lnTo>
                    <a:pt x="303303" y="546544"/>
                  </a:lnTo>
                  <a:cubicBezTo>
                    <a:pt x="301281" y="543846"/>
                    <a:pt x="296902" y="542496"/>
                    <a:pt x="290160" y="542496"/>
                  </a:cubicBezTo>
                  <a:cubicBezTo>
                    <a:pt x="276676" y="542496"/>
                    <a:pt x="268589" y="542496"/>
                    <a:pt x="265882" y="542496"/>
                  </a:cubicBezTo>
                  <a:cubicBezTo>
                    <a:pt x="263192" y="542496"/>
                    <a:pt x="257795" y="545203"/>
                    <a:pt x="249708" y="550601"/>
                  </a:cubicBezTo>
                  <a:lnTo>
                    <a:pt x="247981" y="553188"/>
                  </a:lnTo>
                  <a:lnTo>
                    <a:pt x="146190" y="553188"/>
                  </a:lnTo>
                  <a:lnTo>
                    <a:pt x="144526" y="546548"/>
                  </a:lnTo>
                  <a:cubicBezTo>
                    <a:pt x="144526" y="541151"/>
                    <a:pt x="145198" y="535754"/>
                    <a:pt x="146561" y="530375"/>
                  </a:cubicBezTo>
                  <a:cubicBezTo>
                    <a:pt x="147906" y="524978"/>
                    <a:pt x="151268" y="519580"/>
                    <a:pt x="156665" y="514183"/>
                  </a:cubicBezTo>
                  <a:cubicBezTo>
                    <a:pt x="151268" y="516891"/>
                    <a:pt x="144526" y="519580"/>
                    <a:pt x="136439" y="522270"/>
                  </a:cubicBezTo>
                  <a:cubicBezTo>
                    <a:pt x="131042" y="524978"/>
                    <a:pt x="125645" y="527667"/>
                    <a:pt x="120265" y="530375"/>
                  </a:cubicBezTo>
                  <a:cubicBezTo>
                    <a:pt x="114868" y="533064"/>
                    <a:pt x="110816" y="534409"/>
                    <a:pt x="108126" y="534409"/>
                  </a:cubicBezTo>
                  <a:lnTo>
                    <a:pt x="95987" y="538461"/>
                  </a:lnTo>
                  <a:cubicBezTo>
                    <a:pt x="90590" y="541151"/>
                    <a:pt x="85193" y="542496"/>
                    <a:pt x="79814" y="542496"/>
                  </a:cubicBezTo>
                  <a:cubicBezTo>
                    <a:pt x="74416" y="545203"/>
                    <a:pt x="69692" y="546548"/>
                    <a:pt x="65657" y="546548"/>
                  </a:cubicBezTo>
                  <a:lnTo>
                    <a:pt x="57346" y="553188"/>
                  </a:lnTo>
                  <a:lnTo>
                    <a:pt x="0" y="553188"/>
                  </a:lnTo>
                  <a:lnTo>
                    <a:pt x="2944" y="538461"/>
                  </a:lnTo>
                  <a:cubicBezTo>
                    <a:pt x="255" y="530375"/>
                    <a:pt x="1600" y="520925"/>
                    <a:pt x="6997" y="510149"/>
                  </a:cubicBezTo>
                  <a:cubicBezTo>
                    <a:pt x="9686" y="504752"/>
                    <a:pt x="12394" y="500699"/>
                    <a:pt x="15083" y="498010"/>
                  </a:cubicBezTo>
                  <a:cubicBezTo>
                    <a:pt x="15083" y="492612"/>
                    <a:pt x="17773" y="487215"/>
                    <a:pt x="23170" y="481818"/>
                  </a:cubicBezTo>
                  <a:cubicBezTo>
                    <a:pt x="31257" y="473731"/>
                    <a:pt x="39362" y="475076"/>
                    <a:pt x="47449" y="485871"/>
                  </a:cubicBezTo>
                  <a:cubicBezTo>
                    <a:pt x="50138" y="480473"/>
                    <a:pt x="54191" y="476439"/>
                    <a:pt x="59588" y="473731"/>
                  </a:cubicBezTo>
                  <a:cubicBezTo>
                    <a:pt x="73072" y="468334"/>
                    <a:pt x="87900" y="466989"/>
                    <a:pt x="104074" y="469697"/>
                  </a:cubicBezTo>
                  <a:lnTo>
                    <a:pt x="83848" y="453505"/>
                  </a:lnTo>
                  <a:cubicBezTo>
                    <a:pt x="81158" y="450816"/>
                    <a:pt x="79814" y="446763"/>
                    <a:pt x="79814" y="441366"/>
                  </a:cubicBezTo>
                  <a:cubicBezTo>
                    <a:pt x="77106" y="438677"/>
                    <a:pt x="75761" y="435987"/>
                    <a:pt x="75761" y="433280"/>
                  </a:cubicBezTo>
                  <a:cubicBezTo>
                    <a:pt x="75761" y="430590"/>
                    <a:pt x="73072" y="429245"/>
                    <a:pt x="67674" y="429245"/>
                  </a:cubicBezTo>
                  <a:cubicBezTo>
                    <a:pt x="62277" y="429245"/>
                    <a:pt x="54191" y="426538"/>
                    <a:pt x="43396" y="421140"/>
                  </a:cubicBezTo>
                  <a:cubicBezTo>
                    <a:pt x="37999" y="418451"/>
                    <a:pt x="33965" y="415761"/>
                    <a:pt x="31257" y="413054"/>
                  </a:cubicBezTo>
                  <a:lnTo>
                    <a:pt x="43396" y="400914"/>
                  </a:lnTo>
                  <a:lnTo>
                    <a:pt x="91935" y="433280"/>
                  </a:lnTo>
                  <a:cubicBezTo>
                    <a:pt x="97332" y="430590"/>
                    <a:pt x="102729" y="426538"/>
                    <a:pt x="108126" y="421140"/>
                  </a:cubicBezTo>
                  <a:cubicBezTo>
                    <a:pt x="116213" y="413054"/>
                    <a:pt x="120265" y="399570"/>
                    <a:pt x="120265" y="380689"/>
                  </a:cubicBezTo>
                  <a:cubicBezTo>
                    <a:pt x="114868" y="367205"/>
                    <a:pt x="111489" y="354393"/>
                    <a:pt x="110144" y="342272"/>
                  </a:cubicBezTo>
                  <a:cubicBezTo>
                    <a:pt x="108799" y="330133"/>
                    <a:pt x="113524" y="318666"/>
                    <a:pt x="124300" y="307889"/>
                  </a:cubicBezTo>
                  <a:cubicBezTo>
                    <a:pt x="127007" y="313269"/>
                    <a:pt x="131042" y="320011"/>
                    <a:pt x="136439" y="328115"/>
                  </a:cubicBezTo>
                  <a:cubicBezTo>
                    <a:pt x="147233" y="344289"/>
                    <a:pt x="159355" y="352376"/>
                    <a:pt x="172839" y="352376"/>
                  </a:cubicBezTo>
                  <a:cubicBezTo>
                    <a:pt x="172839" y="355083"/>
                    <a:pt x="175546" y="356428"/>
                    <a:pt x="180943" y="356428"/>
                  </a:cubicBezTo>
                  <a:cubicBezTo>
                    <a:pt x="183633" y="356428"/>
                    <a:pt x="184978" y="355083"/>
                    <a:pt x="184978" y="352376"/>
                  </a:cubicBezTo>
                  <a:lnTo>
                    <a:pt x="172839" y="352376"/>
                  </a:lnTo>
                  <a:lnTo>
                    <a:pt x="172839" y="328115"/>
                  </a:lnTo>
                  <a:lnTo>
                    <a:pt x="172839" y="283611"/>
                  </a:lnTo>
                  <a:lnTo>
                    <a:pt x="172839" y="275524"/>
                  </a:lnTo>
                  <a:cubicBezTo>
                    <a:pt x="175546" y="280921"/>
                    <a:pt x="178236" y="284956"/>
                    <a:pt x="180943" y="287663"/>
                  </a:cubicBezTo>
                  <a:cubicBezTo>
                    <a:pt x="186323" y="295750"/>
                    <a:pt x="191720" y="297095"/>
                    <a:pt x="197117" y="291698"/>
                  </a:cubicBezTo>
                  <a:cubicBezTo>
                    <a:pt x="197117" y="289008"/>
                    <a:pt x="197789" y="287663"/>
                    <a:pt x="199134" y="287663"/>
                  </a:cubicBezTo>
                  <a:cubicBezTo>
                    <a:pt x="200497" y="287663"/>
                    <a:pt x="201169" y="286301"/>
                    <a:pt x="201169" y="283611"/>
                  </a:cubicBezTo>
                  <a:lnTo>
                    <a:pt x="205204" y="279559"/>
                  </a:lnTo>
                  <a:lnTo>
                    <a:pt x="237569" y="283611"/>
                  </a:lnTo>
                  <a:cubicBezTo>
                    <a:pt x="234879" y="278214"/>
                    <a:pt x="233517" y="270127"/>
                    <a:pt x="233517" y="259333"/>
                  </a:cubicBezTo>
                  <a:cubicBezTo>
                    <a:pt x="233517" y="240469"/>
                    <a:pt x="244311" y="226986"/>
                    <a:pt x="265882" y="218881"/>
                  </a:cubicBezTo>
                  <a:cubicBezTo>
                    <a:pt x="271279" y="224278"/>
                    <a:pt x="276676" y="231020"/>
                    <a:pt x="282073" y="239107"/>
                  </a:cubicBezTo>
                  <a:cubicBezTo>
                    <a:pt x="292850" y="255298"/>
                    <a:pt x="294194" y="272817"/>
                    <a:pt x="286108" y="291698"/>
                  </a:cubicBezTo>
                  <a:lnTo>
                    <a:pt x="334646" y="267437"/>
                  </a:lnTo>
                  <a:cubicBezTo>
                    <a:pt x="334646" y="267437"/>
                    <a:pt x="338699" y="263385"/>
                    <a:pt x="346785" y="255298"/>
                  </a:cubicBezTo>
                  <a:cubicBezTo>
                    <a:pt x="349493" y="252591"/>
                    <a:pt x="352183" y="251246"/>
                    <a:pt x="354872" y="251246"/>
                  </a:cubicBezTo>
                  <a:lnTo>
                    <a:pt x="350838" y="267437"/>
                  </a:lnTo>
                  <a:lnTo>
                    <a:pt x="387237" y="239107"/>
                  </a:lnTo>
                  <a:lnTo>
                    <a:pt x="419602" y="287663"/>
                  </a:lnTo>
                  <a:lnTo>
                    <a:pt x="407463" y="235072"/>
                  </a:lnTo>
                  <a:lnTo>
                    <a:pt x="460054" y="287663"/>
                  </a:lnTo>
                  <a:lnTo>
                    <a:pt x="468141" y="271472"/>
                  </a:lnTo>
                  <a:cubicBezTo>
                    <a:pt x="470848" y="266075"/>
                    <a:pt x="477590" y="255298"/>
                    <a:pt x="488367" y="239107"/>
                  </a:cubicBezTo>
                  <a:cubicBezTo>
                    <a:pt x="493764" y="225623"/>
                    <a:pt x="495109" y="212811"/>
                    <a:pt x="492419" y="200690"/>
                  </a:cubicBezTo>
                  <a:cubicBezTo>
                    <a:pt x="489712" y="188551"/>
                    <a:pt x="489712" y="179792"/>
                    <a:pt x="492419" y="174395"/>
                  </a:cubicBezTo>
                  <a:cubicBezTo>
                    <a:pt x="497816" y="168997"/>
                    <a:pt x="504558" y="160911"/>
                    <a:pt x="512645" y="150116"/>
                  </a:cubicBezTo>
                  <a:cubicBezTo>
                    <a:pt x="520732" y="139340"/>
                    <a:pt x="522077" y="129890"/>
                    <a:pt x="516680" y="121804"/>
                  </a:cubicBezTo>
                  <a:cubicBezTo>
                    <a:pt x="511300" y="111009"/>
                    <a:pt x="509265" y="104940"/>
                    <a:pt x="510628" y="103595"/>
                  </a:cubicBezTo>
                  <a:cubicBezTo>
                    <a:pt x="511973" y="102250"/>
                    <a:pt x="505903" y="101578"/>
                    <a:pt x="492419" y="101578"/>
                  </a:cubicBezTo>
                  <a:cubicBezTo>
                    <a:pt x="478935" y="101578"/>
                    <a:pt x="468141" y="103595"/>
                    <a:pt x="460054" y="107647"/>
                  </a:cubicBezTo>
                  <a:cubicBezTo>
                    <a:pt x="451967" y="111682"/>
                    <a:pt x="445225" y="109664"/>
                    <a:pt x="439828" y="101578"/>
                  </a:cubicBezTo>
                  <a:cubicBezTo>
                    <a:pt x="434431" y="96180"/>
                    <a:pt x="433759" y="92146"/>
                    <a:pt x="437811" y="89439"/>
                  </a:cubicBezTo>
                  <a:cubicBezTo>
                    <a:pt x="441846" y="86749"/>
                    <a:pt x="438483" y="82697"/>
                    <a:pt x="427689" y="77299"/>
                  </a:cubicBezTo>
                  <a:cubicBezTo>
                    <a:pt x="416913" y="69213"/>
                    <a:pt x="411515" y="61126"/>
                    <a:pt x="411515" y="53039"/>
                  </a:cubicBezTo>
                  <a:lnTo>
                    <a:pt x="411515" y="36848"/>
                  </a:lnTo>
                  <a:close/>
                  <a:moveTo>
                    <a:pt x="206383" y="295"/>
                  </a:moveTo>
                  <a:lnTo>
                    <a:pt x="296059" y="295"/>
                  </a:lnTo>
                  <a:lnTo>
                    <a:pt x="269934" y="16622"/>
                  </a:lnTo>
                  <a:cubicBezTo>
                    <a:pt x="261847" y="22019"/>
                    <a:pt x="252398" y="26743"/>
                    <a:pt x="241621" y="30778"/>
                  </a:cubicBezTo>
                  <a:cubicBezTo>
                    <a:pt x="230827" y="34830"/>
                    <a:pt x="221395" y="35503"/>
                    <a:pt x="213291" y="32813"/>
                  </a:cubicBezTo>
                  <a:cubicBezTo>
                    <a:pt x="199807" y="32813"/>
                    <a:pt x="191720" y="30778"/>
                    <a:pt x="189030" y="26743"/>
                  </a:cubicBezTo>
                  <a:cubicBezTo>
                    <a:pt x="186323" y="22691"/>
                    <a:pt x="180943" y="22019"/>
                    <a:pt x="172839" y="24726"/>
                  </a:cubicBezTo>
                  <a:cubicBezTo>
                    <a:pt x="172839" y="22019"/>
                    <a:pt x="174201" y="19329"/>
                    <a:pt x="176891" y="16622"/>
                  </a:cubicBezTo>
                  <a:cubicBezTo>
                    <a:pt x="182288" y="11242"/>
                    <a:pt x="191720" y="8535"/>
                    <a:pt x="205204" y="85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: Shape 5"/>
            <p:cNvSpPr/>
            <p:nvPr/>
          </p:nvSpPr>
          <p:spPr>
            <a:xfrm>
              <a:off x="3777232" y="3189765"/>
              <a:ext cx="3616391" cy="882500"/>
            </a:xfrm>
            <a:custGeom>
              <a:avLst/>
              <a:gdLst>
                <a:gd name="connsiteX0" fmla="*/ 1434768 w 3616391"/>
                <a:gd name="connsiteY0" fmla="*/ 465995 h 882500"/>
                <a:gd name="connsiteX1" fmla="*/ 1370055 w 3616391"/>
                <a:gd name="connsiteY1" fmla="*/ 510499 h 882500"/>
                <a:gd name="connsiteX2" fmla="*/ 1327569 w 3616391"/>
                <a:gd name="connsiteY2" fmla="*/ 544881 h 882500"/>
                <a:gd name="connsiteX3" fmla="*/ 1309378 w 3616391"/>
                <a:gd name="connsiteY3" fmla="*/ 563090 h 882500"/>
                <a:gd name="connsiteX4" fmla="*/ 1321499 w 3616391"/>
                <a:gd name="connsiteY4" fmla="*/ 595437 h 882500"/>
                <a:gd name="connsiteX5" fmla="*/ 1337690 w 3616391"/>
                <a:gd name="connsiteY5" fmla="*/ 615663 h 882500"/>
                <a:gd name="connsiteX6" fmla="*/ 1406455 w 3616391"/>
                <a:gd name="connsiteY6" fmla="*/ 587351 h 882500"/>
                <a:gd name="connsiteX7" fmla="*/ 1414542 w 3616391"/>
                <a:gd name="connsiteY7" fmla="*/ 554986 h 882500"/>
                <a:gd name="connsiteX8" fmla="*/ 1430733 w 3616391"/>
                <a:gd name="connsiteY8" fmla="*/ 530725 h 882500"/>
                <a:gd name="connsiteX9" fmla="*/ 1450959 w 3616391"/>
                <a:gd name="connsiteY9" fmla="*/ 510499 h 882500"/>
                <a:gd name="connsiteX10" fmla="*/ 1495446 w 3616391"/>
                <a:gd name="connsiteY10" fmla="*/ 567125 h 882500"/>
                <a:gd name="connsiteX11" fmla="*/ 1519653 w 3616391"/>
                <a:gd name="connsiteY11" fmla="*/ 510499 h 882500"/>
                <a:gd name="connsiteX12" fmla="*/ 1539879 w 3616391"/>
                <a:gd name="connsiteY12" fmla="*/ 571177 h 882500"/>
                <a:gd name="connsiteX13" fmla="*/ 1580278 w 3616391"/>
                <a:gd name="connsiteY13" fmla="*/ 546899 h 882500"/>
                <a:gd name="connsiteX14" fmla="*/ 1572173 w 3616391"/>
                <a:gd name="connsiteY14" fmla="*/ 583316 h 882500"/>
                <a:gd name="connsiteX15" fmla="*/ 1588294 w 3616391"/>
                <a:gd name="connsiteY15" fmla="*/ 587351 h 882500"/>
                <a:gd name="connsiteX16" fmla="*/ 1608520 w 3616391"/>
                <a:gd name="connsiteY16" fmla="*/ 611629 h 882500"/>
                <a:gd name="connsiteX17" fmla="*/ 1612572 w 3616391"/>
                <a:gd name="connsiteY17" fmla="*/ 627803 h 882500"/>
                <a:gd name="connsiteX18" fmla="*/ 1620659 w 3616391"/>
                <a:gd name="connsiteY18" fmla="*/ 643994 h 882500"/>
                <a:gd name="connsiteX19" fmla="*/ 1628746 w 3616391"/>
                <a:gd name="connsiteY19" fmla="*/ 656115 h 882500"/>
                <a:gd name="connsiteX20" fmla="*/ 1612572 w 3616391"/>
                <a:gd name="connsiteY20" fmla="*/ 660168 h 882500"/>
                <a:gd name="connsiteX21" fmla="*/ 1628746 w 3616391"/>
                <a:gd name="connsiteY21" fmla="*/ 676341 h 882500"/>
                <a:gd name="connsiteX22" fmla="*/ 1632798 w 3616391"/>
                <a:gd name="connsiteY22" fmla="*/ 704672 h 882500"/>
                <a:gd name="connsiteX23" fmla="*/ 1622676 w 3616391"/>
                <a:gd name="connsiteY23" fmla="*/ 716793 h 882500"/>
                <a:gd name="connsiteX24" fmla="*/ 1580278 w 3616391"/>
                <a:gd name="connsiteY24" fmla="*/ 745124 h 882500"/>
                <a:gd name="connsiteX25" fmla="*/ 1541843 w 3616391"/>
                <a:gd name="connsiteY25" fmla="*/ 793662 h 882500"/>
                <a:gd name="connsiteX26" fmla="*/ 1547913 w 3616391"/>
                <a:gd name="connsiteY26" fmla="*/ 801749 h 882500"/>
                <a:gd name="connsiteX27" fmla="*/ 1558017 w 3616391"/>
                <a:gd name="connsiteY27" fmla="*/ 795680 h 882500"/>
                <a:gd name="connsiteX28" fmla="*/ 1572173 w 3616391"/>
                <a:gd name="connsiteY28" fmla="*/ 789610 h 882500"/>
                <a:gd name="connsiteX29" fmla="*/ 1588294 w 3616391"/>
                <a:gd name="connsiteY29" fmla="*/ 785575 h 882500"/>
                <a:gd name="connsiteX30" fmla="*/ 1588294 w 3616391"/>
                <a:gd name="connsiteY30" fmla="*/ 821975 h 882500"/>
                <a:gd name="connsiteX31" fmla="*/ 1632798 w 3616391"/>
                <a:gd name="connsiteY31" fmla="*/ 801749 h 882500"/>
                <a:gd name="connsiteX32" fmla="*/ 1657059 w 3616391"/>
                <a:gd name="connsiteY32" fmla="*/ 850288 h 882500"/>
                <a:gd name="connsiteX33" fmla="*/ 1665163 w 3616391"/>
                <a:gd name="connsiteY33" fmla="*/ 862427 h 882500"/>
                <a:gd name="connsiteX34" fmla="*/ 1701563 w 3616391"/>
                <a:gd name="connsiteY34" fmla="*/ 870514 h 882500"/>
                <a:gd name="connsiteX35" fmla="*/ 1685389 w 3616391"/>
                <a:gd name="connsiteY35" fmla="*/ 696567 h 882500"/>
                <a:gd name="connsiteX36" fmla="*/ 1673250 w 3616391"/>
                <a:gd name="connsiteY36" fmla="*/ 563090 h 882500"/>
                <a:gd name="connsiteX37" fmla="*/ 1665163 w 3616391"/>
                <a:gd name="connsiteY37" fmla="*/ 478134 h 882500"/>
                <a:gd name="connsiteX38" fmla="*/ 1657059 w 3616391"/>
                <a:gd name="connsiteY38" fmla="*/ 490273 h 882500"/>
                <a:gd name="connsiteX39" fmla="*/ 1640885 w 3616391"/>
                <a:gd name="connsiteY39" fmla="*/ 498360 h 882500"/>
                <a:gd name="connsiteX40" fmla="*/ 1624711 w 3616391"/>
                <a:gd name="connsiteY40" fmla="*/ 502412 h 882500"/>
                <a:gd name="connsiteX41" fmla="*/ 1582260 w 3616391"/>
                <a:gd name="connsiteY41" fmla="*/ 498360 h 882500"/>
                <a:gd name="connsiteX42" fmla="*/ 1556000 w 3616391"/>
                <a:gd name="connsiteY42" fmla="*/ 490273 h 882500"/>
                <a:gd name="connsiteX43" fmla="*/ 1531757 w 3616391"/>
                <a:gd name="connsiteY43" fmla="*/ 486221 h 882500"/>
                <a:gd name="connsiteX44" fmla="*/ 1491411 w 3616391"/>
                <a:gd name="connsiteY44" fmla="*/ 478134 h 882500"/>
                <a:gd name="connsiteX45" fmla="*/ 1434768 w 3616391"/>
                <a:gd name="connsiteY45" fmla="*/ 465995 h 882500"/>
                <a:gd name="connsiteX46" fmla="*/ 529909 w 3616391"/>
                <a:gd name="connsiteY46" fmla="*/ 0 h 882500"/>
                <a:gd name="connsiteX47" fmla="*/ 1900315 w 3616391"/>
                <a:gd name="connsiteY47" fmla="*/ 0 h 882500"/>
                <a:gd name="connsiteX48" fmla="*/ 1895169 w 3616391"/>
                <a:gd name="connsiteY48" fmla="*/ 9009 h 882500"/>
                <a:gd name="connsiteX49" fmla="*/ 1881013 w 3616391"/>
                <a:gd name="connsiteY49" fmla="*/ 35340 h 882500"/>
                <a:gd name="connsiteX50" fmla="*/ 1870891 w 3616391"/>
                <a:gd name="connsiteY50" fmla="*/ 57619 h 882500"/>
                <a:gd name="connsiteX51" fmla="*/ 1862804 w 3616391"/>
                <a:gd name="connsiteY51" fmla="*/ 83914 h 882500"/>
                <a:gd name="connsiteX52" fmla="*/ 1858752 w 3616391"/>
                <a:gd name="connsiteY52" fmla="*/ 110210 h 882500"/>
                <a:gd name="connsiteX53" fmla="*/ 1854717 w 3616391"/>
                <a:gd name="connsiteY53" fmla="*/ 134488 h 882500"/>
                <a:gd name="connsiteX54" fmla="*/ 1891117 w 3616391"/>
                <a:gd name="connsiteY54" fmla="*/ 140557 h 882500"/>
                <a:gd name="connsiteX55" fmla="*/ 1919430 w 3616391"/>
                <a:gd name="connsiteY55" fmla="*/ 134488 h 882500"/>
                <a:gd name="connsiteX56" fmla="*/ 1947689 w 3616391"/>
                <a:gd name="connsiteY56" fmla="*/ 126383 h 882500"/>
                <a:gd name="connsiteX57" fmla="*/ 1931569 w 3616391"/>
                <a:gd name="connsiteY57" fmla="*/ 69758 h 882500"/>
                <a:gd name="connsiteX58" fmla="*/ 1951741 w 3616391"/>
                <a:gd name="connsiteY58" fmla="*/ 49532 h 882500"/>
                <a:gd name="connsiteX59" fmla="*/ 1923482 w 3616391"/>
                <a:gd name="connsiteY59" fmla="*/ 45426 h 882500"/>
                <a:gd name="connsiteX60" fmla="*/ 1947689 w 3616391"/>
                <a:gd name="connsiteY60" fmla="*/ 25200 h 882500"/>
                <a:gd name="connsiteX61" fmla="*/ 1927108 w 3616391"/>
                <a:gd name="connsiteY61" fmla="*/ 0 h 882500"/>
                <a:gd name="connsiteX62" fmla="*/ 3082228 w 3616391"/>
                <a:gd name="connsiteY62" fmla="*/ 0 h 882500"/>
                <a:gd name="connsiteX63" fmla="*/ 3094569 w 3616391"/>
                <a:gd name="connsiteY63" fmla="*/ 5612 h 882500"/>
                <a:gd name="connsiteX64" fmla="*/ 3118829 w 3616391"/>
                <a:gd name="connsiteY64" fmla="*/ 9593 h 882500"/>
                <a:gd name="connsiteX65" fmla="*/ 3139055 w 3616391"/>
                <a:gd name="connsiteY65" fmla="*/ 21714 h 882500"/>
                <a:gd name="connsiteX66" fmla="*/ 3139055 w 3616391"/>
                <a:gd name="connsiteY66" fmla="*/ 33800 h 882500"/>
                <a:gd name="connsiteX67" fmla="*/ 3151195 w 3616391"/>
                <a:gd name="connsiteY67" fmla="*/ 53956 h 882500"/>
                <a:gd name="connsiteX68" fmla="*/ 3135021 w 3616391"/>
                <a:gd name="connsiteY68" fmla="*/ 82215 h 882500"/>
                <a:gd name="connsiteX69" fmla="*/ 3183560 w 3616391"/>
                <a:gd name="connsiteY69" fmla="*/ 78163 h 882500"/>
                <a:gd name="connsiteX70" fmla="*/ 3195699 w 3616391"/>
                <a:gd name="connsiteY70" fmla="*/ 90355 h 882500"/>
                <a:gd name="connsiteX71" fmla="*/ 3203785 w 3616391"/>
                <a:gd name="connsiteY71" fmla="*/ 110776 h 882500"/>
                <a:gd name="connsiteX72" fmla="*/ 3189629 w 3616391"/>
                <a:gd name="connsiteY72" fmla="*/ 127144 h 882500"/>
                <a:gd name="connsiteX73" fmla="*/ 3175473 w 3616391"/>
                <a:gd name="connsiteY73" fmla="*/ 143459 h 882500"/>
                <a:gd name="connsiteX74" fmla="*/ 3175473 w 3616391"/>
                <a:gd name="connsiteY74" fmla="*/ 155722 h 882500"/>
                <a:gd name="connsiteX75" fmla="*/ 3175473 w 3616391"/>
                <a:gd name="connsiteY75" fmla="*/ 163880 h 882500"/>
                <a:gd name="connsiteX76" fmla="*/ 3207820 w 3616391"/>
                <a:gd name="connsiteY76" fmla="*/ 159828 h 882500"/>
                <a:gd name="connsiteX77" fmla="*/ 3232098 w 3616391"/>
                <a:gd name="connsiteY77" fmla="*/ 153670 h 882500"/>
                <a:gd name="connsiteX78" fmla="*/ 3248272 w 3616391"/>
                <a:gd name="connsiteY78" fmla="*/ 143459 h 882500"/>
                <a:gd name="connsiteX79" fmla="*/ 3264463 w 3616391"/>
                <a:gd name="connsiteY79" fmla="*/ 184283 h 882500"/>
                <a:gd name="connsiteX80" fmla="*/ 3284689 w 3616391"/>
                <a:gd name="connsiteY80" fmla="*/ 196546 h 882500"/>
                <a:gd name="connsiteX81" fmla="*/ 3260411 w 3616391"/>
                <a:gd name="connsiteY81" fmla="*/ 200651 h 882500"/>
                <a:gd name="connsiteX82" fmla="*/ 3232098 w 3616391"/>
                <a:gd name="connsiteY82" fmla="*/ 216966 h 882500"/>
                <a:gd name="connsiteX83" fmla="*/ 3203785 w 3616391"/>
                <a:gd name="connsiteY83" fmla="*/ 245598 h 882500"/>
                <a:gd name="connsiteX84" fmla="*/ 3232098 w 3616391"/>
                <a:gd name="connsiteY84" fmla="*/ 286421 h 882500"/>
                <a:gd name="connsiteX85" fmla="*/ 3248272 w 3616391"/>
                <a:gd name="connsiteY85" fmla="*/ 329315 h 882500"/>
                <a:gd name="connsiteX86" fmla="*/ 3248272 w 3616391"/>
                <a:gd name="connsiteY86" fmla="*/ 376244 h 882500"/>
                <a:gd name="connsiteX87" fmla="*/ 3215925 w 3616391"/>
                <a:gd name="connsiteY87" fmla="*/ 368086 h 882500"/>
                <a:gd name="connsiteX88" fmla="*/ 3147142 w 3616391"/>
                <a:gd name="connsiteY88" fmla="*/ 433453 h 882500"/>
                <a:gd name="connsiteX89" fmla="*/ 3187594 w 3616391"/>
                <a:gd name="connsiteY89" fmla="*/ 461766 h 882500"/>
                <a:gd name="connsiteX90" fmla="*/ 3203785 w 3616391"/>
                <a:gd name="connsiteY90" fmla="*/ 445574 h 882500"/>
                <a:gd name="connsiteX91" fmla="*/ 3211872 w 3616391"/>
                <a:gd name="connsiteY91" fmla="*/ 473905 h 882500"/>
                <a:gd name="connsiteX92" fmla="*/ 3252324 w 3616391"/>
                <a:gd name="connsiteY92" fmla="*/ 465800 h 882500"/>
                <a:gd name="connsiteX93" fmla="*/ 3268498 w 3616391"/>
                <a:gd name="connsiteY93" fmla="*/ 433453 h 882500"/>
                <a:gd name="connsiteX94" fmla="*/ 3284689 w 3616391"/>
                <a:gd name="connsiteY94" fmla="*/ 469853 h 882500"/>
                <a:gd name="connsiteX95" fmla="*/ 3308950 w 3616391"/>
                <a:gd name="connsiteY95" fmla="*/ 457714 h 882500"/>
                <a:gd name="connsiteX96" fmla="*/ 3292776 w 3616391"/>
                <a:gd name="connsiteY96" fmla="*/ 441540 h 882500"/>
                <a:gd name="connsiteX97" fmla="*/ 3288724 w 3616391"/>
                <a:gd name="connsiteY97" fmla="*/ 425260 h 882500"/>
                <a:gd name="connsiteX98" fmla="*/ 3308950 w 3616391"/>
                <a:gd name="connsiteY98" fmla="*/ 408927 h 882500"/>
                <a:gd name="connsiteX99" fmla="*/ 3353454 w 3616391"/>
                <a:gd name="connsiteY99" fmla="*/ 400769 h 882500"/>
                <a:gd name="connsiteX100" fmla="*/ 3365593 w 3616391"/>
                <a:gd name="connsiteY100" fmla="*/ 400769 h 882500"/>
                <a:gd name="connsiteX101" fmla="*/ 3353454 w 3616391"/>
                <a:gd name="connsiteY101" fmla="*/ 433453 h 882500"/>
                <a:gd name="connsiteX102" fmla="*/ 3361541 w 3616391"/>
                <a:gd name="connsiteY102" fmla="*/ 453856 h 882500"/>
                <a:gd name="connsiteX103" fmla="*/ 3371663 w 3616391"/>
                <a:gd name="connsiteY103" fmla="*/ 461960 h 882500"/>
                <a:gd name="connsiteX104" fmla="*/ 3385819 w 3616391"/>
                <a:gd name="connsiteY104" fmla="*/ 449821 h 882500"/>
                <a:gd name="connsiteX105" fmla="*/ 3393906 w 3616391"/>
                <a:gd name="connsiteY105" fmla="*/ 425543 h 882500"/>
                <a:gd name="connsiteX106" fmla="*/ 3401993 w 3616391"/>
                <a:gd name="connsiteY106" fmla="*/ 409369 h 882500"/>
                <a:gd name="connsiteX107" fmla="*/ 3406045 w 3616391"/>
                <a:gd name="connsiteY107" fmla="*/ 397230 h 882500"/>
                <a:gd name="connsiteX108" fmla="*/ 3410079 w 3616391"/>
                <a:gd name="connsiteY108" fmla="*/ 413404 h 882500"/>
                <a:gd name="connsiteX109" fmla="*/ 3430305 w 3616391"/>
                <a:gd name="connsiteY109" fmla="*/ 405317 h 882500"/>
                <a:gd name="connsiteX110" fmla="*/ 3478862 w 3616391"/>
                <a:gd name="connsiteY110" fmla="*/ 405317 h 882500"/>
                <a:gd name="connsiteX111" fmla="*/ 3505157 w 3616391"/>
                <a:gd name="connsiteY111" fmla="*/ 417456 h 882500"/>
                <a:gd name="connsiteX112" fmla="*/ 3531435 w 3616391"/>
                <a:gd name="connsiteY112" fmla="*/ 425543 h 882500"/>
                <a:gd name="connsiteX113" fmla="*/ 3563800 w 3616391"/>
                <a:gd name="connsiteY113" fmla="*/ 425543 h 882500"/>
                <a:gd name="connsiteX114" fmla="*/ 3575939 w 3616391"/>
                <a:gd name="connsiteY114" fmla="*/ 421509 h 882500"/>
                <a:gd name="connsiteX115" fmla="*/ 3575939 w 3616391"/>
                <a:gd name="connsiteY115" fmla="*/ 437682 h 882500"/>
                <a:gd name="connsiteX116" fmla="*/ 3567852 w 3616391"/>
                <a:gd name="connsiteY116" fmla="*/ 465995 h 882500"/>
                <a:gd name="connsiteX117" fmla="*/ 3565835 w 3616391"/>
                <a:gd name="connsiteY117" fmla="*/ 482186 h 882500"/>
                <a:gd name="connsiteX118" fmla="*/ 3535487 w 3616391"/>
                <a:gd name="connsiteY118" fmla="*/ 486221 h 882500"/>
                <a:gd name="connsiteX119" fmla="*/ 3507175 w 3616391"/>
                <a:gd name="connsiteY119" fmla="*/ 486221 h 882500"/>
                <a:gd name="connsiteX120" fmla="*/ 3474810 w 3616391"/>
                <a:gd name="connsiteY120" fmla="*/ 494308 h 882500"/>
                <a:gd name="connsiteX121" fmla="*/ 3408062 w 3616391"/>
                <a:gd name="connsiteY121" fmla="*/ 504430 h 882500"/>
                <a:gd name="connsiteX122" fmla="*/ 3369628 w 3616391"/>
                <a:gd name="connsiteY122" fmla="*/ 510499 h 882500"/>
                <a:gd name="connsiteX123" fmla="*/ 3357506 w 3616391"/>
                <a:gd name="connsiteY123" fmla="*/ 522638 h 882500"/>
                <a:gd name="connsiteX124" fmla="*/ 3349402 w 3616391"/>
                <a:gd name="connsiteY124" fmla="*/ 526673 h 882500"/>
                <a:gd name="connsiteX125" fmla="*/ 3385819 w 3616391"/>
                <a:gd name="connsiteY125" fmla="*/ 563090 h 882500"/>
                <a:gd name="connsiteX126" fmla="*/ 3325141 w 3616391"/>
                <a:gd name="connsiteY126" fmla="*/ 542864 h 882500"/>
                <a:gd name="connsiteX127" fmla="*/ 3337280 w 3616391"/>
                <a:gd name="connsiteY127" fmla="*/ 583316 h 882500"/>
                <a:gd name="connsiteX128" fmla="*/ 3308950 w 3616391"/>
                <a:gd name="connsiteY128" fmla="*/ 591403 h 882500"/>
                <a:gd name="connsiteX129" fmla="*/ 3317054 w 3616391"/>
                <a:gd name="connsiteY129" fmla="*/ 615663 h 882500"/>
                <a:gd name="connsiteX130" fmla="*/ 3313002 w 3616391"/>
                <a:gd name="connsiteY130" fmla="*/ 643994 h 882500"/>
                <a:gd name="connsiteX131" fmla="*/ 3296828 w 3616391"/>
                <a:gd name="connsiteY131" fmla="*/ 680393 h 882500"/>
                <a:gd name="connsiteX132" fmla="*/ 3321089 w 3616391"/>
                <a:gd name="connsiteY132" fmla="*/ 672307 h 882500"/>
                <a:gd name="connsiteX133" fmla="*/ 3381767 w 3616391"/>
                <a:gd name="connsiteY133" fmla="*/ 676341 h 882500"/>
                <a:gd name="connsiteX134" fmla="*/ 3420201 w 3616391"/>
                <a:gd name="connsiteY134" fmla="*/ 688480 h 882500"/>
                <a:gd name="connsiteX135" fmla="*/ 3438410 w 3616391"/>
                <a:gd name="connsiteY135" fmla="*/ 676341 h 882500"/>
                <a:gd name="connsiteX136" fmla="*/ 3490983 w 3616391"/>
                <a:gd name="connsiteY136" fmla="*/ 672307 h 882500"/>
                <a:gd name="connsiteX137" fmla="*/ 3539540 w 3616391"/>
                <a:gd name="connsiteY137" fmla="*/ 690498 h 882500"/>
                <a:gd name="connsiteX138" fmla="*/ 3584026 w 3616391"/>
                <a:gd name="connsiteY138" fmla="*/ 720845 h 882500"/>
                <a:gd name="connsiteX139" fmla="*/ 3594148 w 3616391"/>
                <a:gd name="connsiteY139" fmla="*/ 745124 h 882500"/>
                <a:gd name="connsiteX140" fmla="*/ 3604252 w 3616391"/>
                <a:gd name="connsiteY140" fmla="*/ 765350 h 882500"/>
                <a:gd name="connsiteX141" fmla="*/ 3616391 w 3616391"/>
                <a:gd name="connsiteY141" fmla="*/ 785575 h 882500"/>
                <a:gd name="connsiteX142" fmla="*/ 3555713 w 3616391"/>
                <a:gd name="connsiteY142" fmla="*/ 753210 h 882500"/>
                <a:gd name="connsiteX143" fmla="*/ 3555713 w 3616391"/>
                <a:gd name="connsiteY143" fmla="*/ 785575 h 882500"/>
                <a:gd name="connsiteX144" fmla="*/ 3535487 w 3616391"/>
                <a:gd name="connsiteY144" fmla="*/ 838149 h 882500"/>
                <a:gd name="connsiteX145" fmla="*/ 3495035 w 3616391"/>
                <a:gd name="connsiteY145" fmla="*/ 797697 h 882500"/>
                <a:gd name="connsiteX146" fmla="*/ 3430305 w 3616391"/>
                <a:gd name="connsiteY146" fmla="*/ 753210 h 882500"/>
                <a:gd name="connsiteX147" fmla="*/ 3393906 w 3616391"/>
                <a:gd name="connsiteY147" fmla="*/ 761297 h 882500"/>
                <a:gd name="connsiteX148" fmla="*/ 3357506 w 3616391"/>
                <a:gd name="connsiteY148" fmla="*/ 737019 h 882500"/>
                <a:gd name="connsiteX149" fmla="*/ 3333228 w 3616391"/>
                <a:gd name="connsiteY149" fmla="*/ 728932 h 882500"/>
                <a:gd name="connsiteX150" fmla="*/ 3321089 w 3616391"/>
                <a:gd name="connsiteY150" fmla="*/ 745124 h 882500"/>
                <a:gd name="connsiteX151" fmla="*/ 3337280 w 3616391"/>
                <a:gd name="connsiteY151" fmla="*/ 785575 h 882500"/>
                <a:gd name="connsiteX152" fmla="*/ 3357506 w 3616391"/>
                <a:gd name="connsiteY152" fmla="*/ 797697 h 882500"/>
                <a:gd name="connsiteX153" fmla="*/ 3337280 w 3616391"/>
                <a:gd name="connsiteY153" fmla="*/ 805801 h 882500"/>
                <a:gd name="connsiteX154" fmla="*/ 3317054 w 3616391"/>
                <a:gd name="connsiteY154" fmla="*/ 813888 h 882500"/>
                <a:gd name="connsiteX155" fmla="*/ 3296828 w 3616391"/>
                <a:gd name="connsiteY155" fmla="*/ 817923 h 882500"/>
                <a:gd name="connsiteX156" fmla="*/ 3248272 w 3616391"/>
                <a:gd name="connsiteY156" fmla="*/ 813888 h 882500"/>
                <a:gd name="connsiteX157" fmla="*/ 3224011 w 3616391"/>
                <a:gd name="connsiteY157" fmla="*/ 805801 h 882500"/>
                <a:gd name="connsiteX158" fmla="*/ 3248272 w 3616391"/>
                <a:gd name="connsiteY158" fmla="*/ 866479 h 882500"/>
                <a:gd name="connsiteX159" fmla="*/ 3215925 w 3616391"/>
                <a:gd name="connsiteY159" fmla="*/ 850288 h 882500"/>
                <a:gd name="connsiteX160" fmla="*/ 3221778 w 3616391"/>
                <a:gd name="connsiteY160" fmla="*/ 882500 h 882500"/>
                <a:gd name="connsiteX161" fmla="*/ 3178642 w 3616391"/>
                <a:gd name="connsiteY161" fmla="*/ 882500 h 882500"/>
                <a:gd name="connsiteX162" fmla="*/ 3145125 w 3616391"/>
                <a:gd name="connsiteY162" fmla="*/ 876583 h 882500"/>
                <a:gd name="connsiteX163" fmla="*/ 3126916 w 3616391"/>
                <a:gd name="connsiteY163" fmla="*/ 878601 h 882500"/>
                <a:gd name="connsiteX164" fmla="*/ 3121092 w 3616391"/>
                <a:gd name="connsiteY164" fmla="*/ 882500 h 882500"/>
                <a:gd name="connsiteX165" fmla="*/ 3021142 w 3616391"/>
                <a:gd name="connsiteY165" fmla="*/ 882500 h 882500"/>
                <a:gd name="connsiteX166" fmla="*/ 3005561 w 3616391"/>
                <a:gd name="connsiteY166" fmla="*/ 878601 h 882500"/>
                <a:gd name="connsiteX167" fmla="*/ 3001526 w 3616391"/>
                <a:gd name="connsiteY167" fmla="*/ 874566 h 882500"/>
                <a:gd name="connsiteX168" fmla="*/ 3001870 w 3616391"/>
                <a:gd name="connsiteY168" fmla="*/ 882500 h 882500"/>
                <a:gd name="connsiteX169" fmla="*/ 415047 w 3616391"/>
                <a:gd name="connsiteY169" fmla="*/ 882500 h 882500"/>
                <a:gd name="connsiteX170" fmla="*/ 404519 w 3616391"/>
                <a:gd name="connsiteY170" fmla="*/ 878601 h 882500"/>
                <a:gd name="connsiteX171" fmla="*/ 398279 w 3616391"/>
                <a:gd name="connsiteY171" fmla="*/ 882500 h 882500"/>
                <a:gd name="connsiteX172" fmla="*/ 308603 w 3616391"/>
                <a:gd name="connsiteY172" fmla="*/ 882500 h 882500"/>
                <a:gd name="connsiteX173" fmla="*/ 311476 w 3616391"/>
                <a:gd name="connsiteY173" fmla="*/ 862427 h 882500"/>
                <a:gd name="connsiteX174" fmla="*/ 279111 w 3616391"/>
                <a:gd name="connsiteY174" fmla="*/ 858375 h 882500"/>
                <a:gd name="connsiteX175" fmla="*/ 250798 w 3616391"/>
                <a:gd name="connsiteY175" fmla="*/ 826027 h 882500"/>
                <a:gd name="connsiteX176" fmla="*/ 234607 w 3616391"/>
                <a:gd name="connsiteY176" fmla="*/ 850288 h 882500"/>
                <a:gd name="connsiteX177" fmla="*/ 226520 w 3616391"/>
                <a:gd name="connsiteY177" fmla="*/ 850288 h 882500"/>
                <a:gd name="connsiteX178" fmla="*/ 226520 w 3616391"/>
                <a:gd name="connsiteY178" fmla="*/ 801749 h 882500"/>
                <a:gd name="connsiteX179" fmla="*/ 218433 w 3616391"/>
                <a:gd name="connsiteY179" fmla="*/ 805801 h 882500"/>
                <a:gd name="connsiteX180" fmla="*/ 190120 w 3616391"/>
                <a:gd name="connsiteY180" fmla="*/ 813888 h 882500"/>
                <a:gd name="connsiteX181" fmla="*/ 165842 w 3616391"/>
                <a:gd name="connsiteY181" fmla="*/ 817923 h 882500"/>
                <a:gd name="connsiteX182" fmla="*/ 157755 w 3616391"/>
                <a:gd name="connsiteY182" fmla="*/ 821975 h 882500"/>
                <a:gd name="connsiteX183" fmla="*/ 153703 w 3616391"/>
                <a:gd name="connsiteY183" fmla="*/ 793662 h 882500"/>
                <a:gd name="connsiteX184" fmla="*/ 186068 w 3616391"/>
                <a:gd name="connsiteY184" fmla="*/ 773436 h 882500"/>
                <a:gd name="connsiteX185" fmla="*/ 129443 w 3616391"/>
                <a:gd name="connsiteY185" fmla="*/ 720845 h 882500"/>
                <a:gd name="connsiteX186" fmla="*/ 125390 w 3616391"/>
                <a:gd name="connsiteY186" fmla="*/ 720845 h 882500"/>
                <a:gd name="connsiteX187" fmla="*/ 109217 w 3616391"/>
                <a:gd name="connsiteY187" fmla="*/ 728932 h 882500"/>
                <a:gd name="connsiteX188" fmla="*/ 91008 w 3616391"/>
                <a:gd name="connsiteY188" fmla="*/ 749158 h 882500"/>
                <a:gd name="connsiteX189" fmla="*/ 72799 w 3616391"/>
                <a:gd name="connsiteY189" fmla="*/ 761297 h 882500"/>
                <a:gd name="connsiteX190" fmla="*/ 68765 w 3616391"/>
                <a:gd name="connsiteY190" fmla="*/ 775454 h 882500"/>
                <a:gd name="connsiteX191" fmla="*/ 44487 w 3616391"/>
                <a:gd name="connsiteY191" fmla="*/ 773436 h 882500"/>
                <a:gd name="connsiteX192" fmla="*/ 30330 w 3616391"/>
                <a:gd name="connsiteY192" fmla="*/ 763315 h 882500"/>
                <a:gd name="connsiteX193" fmla="*/ 16174 w 3616391"/>
                <a:gd name="connsiteY193" fmla="*/ 753210 h 882500"/>
                <a:gd name="connsiteX194" fmla="*/ 0 w 3616391"/>
                <a:gd name="connsiteY194" fmla="*/ 745124 h 882500"/>
                <a:gd name="connsiteX195" fmla="*/ 40452 w 3616391"/>
                <a:gd name="connsiteY195" fmla="*/ 749158 h 882500"/>
                <a:gd name="connsiteX196" fmla="*/ 52573 w 3616391"/>
                <a:gd name="connsiteY196" fmla="*/ 737019 h 882500"/>
                <a:gd name="connsiteX197" fmla="*/ 64712 w 3616391"/>
                <a:gd name="connsiteY197" fmla="*/ 726915 h 882500"/>
                <a:gd name="connsiteX198" fmla="*/ 72799 w 3616391"/>
                <a:gd name="connsiteY198" fmla="*/ 716793 h 882500"/>
                <a:gd name="connsiteX199" fmla="*/ 78869 w 3616391"/>
                <a:gd name="connsiteY199" fmla="*/ 706689 h 882500"/>
                <a:gd name="connsiteX200" fmla="*/ 84939 w 3616391"/>
                <a:gd name="connsiteY200" fmla="*/ 692533 h 882500"/>
                <a:gd name="connsiteX201" fmla="*/ 93025 w 3616391"/>
                <a:gd name="connsiteY201" fmla="*/ 680393 h 882500"/>
                <a:gd name="connsiteX202" fmla="*/ 113251 w 3616391"/>
                <a:gd name="connsiteY202" fmla="*/ 680393 h 882500"/>
                <a:gd name="connsiteX203" fmla="*/ 117303 w 3616391"/>
                <a:gd name="connsiteY203" fmla="*/ 672307 h 882500"/>
                <a:gd name="connsiteX204" fmla="*/ 113251 w 3616391"/>
                <a:gd name="connsiteY204" fmla="*/ 652081 h 882500"/>
                <a:gd name="connsiteX205" fmla="*/ 101130 w 3616391"/>
                <a:gd name="connsiteY205" fmla="*/ 623768 h 882500"/>
                <a:gd name="connsiteX206" fmla="*/ 101130 w 3616391"/>
                <a:gd name="connsiteY206" fmla="*/ 595437 h 882500"/>
                <a:gd name="connsiteX207" fmla="*/ 115286 w 3616391"/>
                <a:gd name="connsiteY207" fmla="*/ 571177 h 882500"/>
                <a:gd name="connsiteX208" fmla="*/ 129443 w 3616391"/>
                <a:gd name="connsiteY208" fmla="*/ 546899 h 882500"/>
                <a:gd name="connsiteX209" fmla="*/ 133477 w 3616391"/>
                <a:gd name="connsiteY209" fmla="*/ 524656 h 882500"/>
                <a:gd name="connsiteX210" fmla="*/ 141582 w 3616391"/>
                <a:gd name="connsiteY210" fmla="*/ 526673 h 882500"/>
                <a:gd name="connsiteX211" fmla="*/ 143599 w 3616391"/>
                <a:gd name="connsiteY211" fmla="*/ 542864 h 882500"/>
                <a:gd name="connsiteX212" fmla="*/ 149669 w 3616391"/>
                <a:gd name="connsiteY212" fmla="*/ 563090 h 882500"/>
                <a:gd name="connsiteX213" fmla="*/ 163825 w 3616391"/>
                <a:gd name="connsiteY213" fmla="*/ 593420 h 882500"/>
                <a:gd name="connsiteX214" fmla="*/ 177981 w 3616391"/>
                <a:gd name="connsiteY214" fmla="*/ 615663 h 882500"/>
                <a:gd name="connsiteX215" fmla="*/ 182034 w 3616391"/>
                <a:gd name="connsiteY215" fmla="*/ 643994 h 882500"/>
                <a:gd name="connsiteX216" fmla="*/ 169894 w 3616391"/>
                <a:gd name="connsiteY216" fmla="*/ 660168 h 882500"/>
                <a:gd name="connsiteX217" fmla="*/ 161808 w 3616391"/>
                <a:gd name="connsiteY217" fmla="*/ 680393 h 882500"/>
                <a:gd name="connsiteX218" fmla="*/ 177981 w 3616391"/>
                <a:gd name="connsiteY218" fmla="*/ 700619 h 882500"/>
                <a:gd name="connsiteX219" fmla="*/ 206294 w 3616391"/>
                <a:gd name="connsiteY219" fmla="*/ 680393 h 882500"/>
                <a:gd name="connsiteX220" fmla="*/ 210346 w 3616391"/>
                <a:gd name="connsiteY220" fmla="*/ 666237 h 882500"/>
                <a:gd name="connsiteX221" fmla="*/ 214381 w 3616391"/>
                <a:gd name="connsiteY221" fmla="*/ 652081 h 882500"/>
                <a:gd name="connsiteX222" fmla="*/ 218433 w 3616391"/>
                <a:gd name="connsiteY222" fmla="*/ 635889 h 882500"/>
                <a:gd name="connsiteX223" fmla="*/ 238659 w 3616391"/>
                <a:gd name="connsiteY223" fmla="*/ 648028 h 882500"/>
                <a:gd name="connsiteX224" fmla="*/ 266972 w 3616391"/>
                <a:gd name="connsiteY224" fmla="*/ 680393 h 882500"/>
                <a:gd name="connsiteX225" fmla="*/ 283163 w 3616391"/>
                <a:gd name="connsiteY225" fmla="*/ 656115 h 882500"/>
                <a:gd name="connsiteX226" fmla="*/ 327650 w 3616391"/>
                <a:gd name="connsiteY226" fmla="*/ 643994 h 882500"/>
                <a:gd name="connsiteX227" fmla="*/ 368102 w 3616391"/>
                <a:gd name="connsiteY227" fmla="*/ 583316 h 882500"/>
                <a:gd name="connsiteX228" fmla="*/ 396414 w 3616391"/>
                <a:gd name="connsiteY228" fmla="*/ 571177 h 882500"/>
                <a:gd name="connsiteX229" fmla="*/ 394397 w 3616391"/>
                <a:gd name="connsiteY229" fmla="*/ 587351 h 882500"/>
                <a:gd name="connsiteX230" fmla="*/ 400467 w 3616391"/>
                <a:gd name="connsiteY230" fmla="*/ 603542 h 882500"/>
                <a:gd name="connsiteX231" fmla="*/ 408553 w 3616391"/>
                <a:gd name="connsiteY231" fmla="*/ 613646 h 882500"/>
                <a:gd name="connsiteX232" fmla="*/ 424745 w 3616391"/>
                <a:gd name="connsiteY232" fmla="*/ 611629 h 882500"/>
                <a:gd name="connsiteX233" fmla="*/ 434849 w 3616391"/>
                <a:gd name="connsiteY233" fmla="*/ 601507 h 882500"/>
                <a:gd name="connsiteX234" fmla="*/ 453058 w 3616391"/>
                <a:gd name="connsiteY234" fmla="*/ 607577 h 882500"/>
                <a:gd name="connsiteX235" fmla="*/ 479353 w 3616391"/>
                <a:gd name="connsiteY235" fmla="*/ 609594 h 882500"/>
                <a:gd name="connsiteX236" fmla="*/ 489457 w 3616391"/>
                <a:gd name="connsiteY236" fmla="*/ 595437 h 882500"/>
                <a:gd name="connsiteX237" fmla="*/ 513735 w 3616391"/>
                <a:gd name="connsiteY237" fmla="*/ 591403 h 882500"/>
                <a:gd name="connsiteX238" fmla="*/ 525875 w 3616391"/>
                <a:gd name="connsiteY238" fmla="*/ 595437 h 882500"/>
                <a:gd name="connsiteX239" fmla="*/ 529909 w 3616391"/>
                <a:gd name="connsiteY239" fmla="*/ 623768 h 882500"/>
                <a:gd name="connsiteX240" fmla="*/ 505649 w 3616391"/>
                <a:gd name="connsiteY240" fmla="*/ 631855 h 882500"/>
                <a:gd name="connsiteX241" fmla="*/ 529909 w 3616391"/>
                <a:gd name="connsiteY241" fmla="*/ 643994 h 882500"/>
                <a:gd name="connsiteX242" fmla="*/ 525875 w 3616391"/>
                <a:gd name="connsiteY242" fmla="*/ 656115 h 882500"/>
                <a:gd name="connsiteX243" fmla="*/ 533961 w 3616391"/>
                <a:gd name="connsiteY243" fmla="*/ 648028 h 882500"/>
                <a:gd name="connsiteX244" fmla="*/ 570361 w 3616391"/>
                <a:gd name="connsiteY244" fmla="*/ 664220 h 882500"/>
                <a:gd name="connsiteX245" fmla="*/ 614865 w 3616391"/>
                <a:gd name="connsiteY245" fmla="*/ 680393 h 882500"/>
                <a:gd name="connsiteX246" fmla="*/ 631039 w 3616391"/>
                <a:gd name="connsiteY246" fmla="*/ 676341 h 882500"/>
                <a:gd name="connsiteX247" fmla="*/ 610813 w 3616391"/>
                <a:gd name="connsiteY247" fmla="*/ 660168 h 882500"/>
                <a:gd name="connsiteX248" fmla="*/ 606778 w 3616391"/>
                <a:gd name="connsiteY248" fmla="*/ 607577 h 882500"/>
                <a:gd name="connsiteX249" fmla="*/ 614865 w 3616391"/>
                <a:gd name="connsiteY249" fmla="*/ 575212 h 882500"/>
                <a:gd name="connsiteX250" fmla="*/ 618900 w 3616391"/>
                <a:gd name="connsiteY250" fmla="*/ 554986 h 882500"/>
                <a:gd name="connsiteX251" fmla="*/ 618900 w 3616391"/>
                <a:gd name="connsiteY251" fmla="*/ 542864 h 882500"/>
                <a:gd name="connsiteX252" fmla="*/ 594639 w 3616391"/>
                <a:gd name="connsiteY252" fmla="*/ 579264 h 882500"/>
                <a:gd name="connsiteX253" fmla="*/ 590587 w 3616391"/>
                <a:gd name="connsiteY253" fmla="*/ 554986 h 882500"/>
                <a:gd name="connsiteX254" fmla="*/ 588570 w 3616391"/>
                <a:gd name="connsiteY254" fmla="*/ 536795 h 882500"/>
                <a:gd name="connsiteX255" fmla="*/ 590587 w 3616391"/>
                <a:gd name="connsiteY255" fmla="*/ 518586 h 882500"/>
                <a:gd name="connsiteX256" fmla="*/ 594639 w 3616391"/>
                <a:gd name="connsiteY256" fmla="*/ 490273 h 882500"/>
                <a:gd name="connsiteX257" fmla="*/ 598674 w 3616391"/>
                <a:gd name="connsiteY257" fmla="*/ 482186 h 882500"/>
                <a:gd name="connsiteX258" fmla="*/ 582500 w 3616391"/>
                <a:gd name="connsiteY258" fmla="*/ 457908 h 882500"/>
                <a:gd name="connsiteX259" fmla="*/ 574413 w 3616391"/>
                <a:gd name="connsiteY259" fmla="*/ 478134 h 882500"/>
                <a:gd name="connsiteX260" fmla="*/ 554187 w 3616391"/>
                <a:gd name="connsiteY260" fmla="*/ 510499 h 882500"/>
                <a:gd name="connsiteX261" fmla="*/ 533961 w 3616391"/>
                <a:gd name="connsiteY261" fmla="*/ 524656 h 882500"/>
                <a:gd name="connsiteX262" fmla="*/ 513735 w 3616391"/>
                <a:gd name="connsiteY262" fmla="*/ 538812 h 882500"/>
                <a:gd name="connsiteX263" fmla="*/ 489457 w 3616391"/>
                <a:gd name="connsiteY263" fmla="*/ 554986 h 882500"/>
                <a:gd name="connsiteX264" fmla="*/ 497544 w 3616391"/>
                <a:gd name="connsiteY264" fmla="*/ 538812 h 882500"/>
                <a:gd name="connsiteX265" fmla="*/ 501596 w 3616391"/>
                <a:gd name="connsiteY265" fmla="*/ 520603 h 882500"/>
                <a:gd name="connsiteX266" fmla="*/ 505649 w 3616391"/>
                <a:gd name="connsiteY266" fmla="*/ 498360 h 882500"/>
                <a:gd name="connsiteX267" fmla="*/ 513735 w 3616391"/>
                <a:gd name="connsiteY267" fmla="*/ 474082 h 882500"/>
                <a:gd name="connsiteX268" fmla="*/ 517770 w 3616391"/>
                <a:gd name="connsiteY268" fmla="*/ 465995 h 882500"/>
                <a:gd name="connsiteX269" fmla="*/ 497544 w 3616391"/>
                <a:gd name="connsiteY269" fmla="*/ 465995 h 882500"/>
                <a:gd name="connsiteX270" fmla="*/ 473284 w 3616391"/>
                <a:gd name="connsiteY270" fmla="*/ 494308 h 882500"/>
                <a:gd name="connsiteX271" fmla="*/ 457092 w 3616391"/>
                <a:gd name="connsiteY271" fmla="*/ 474082 h 882500"/>
                <a:gd name="connsiteX272" fmla="*/ 453058 w 3616391"/>
                <a:gd name="connsiteY272" fmla="*/ 453732 h 882500"/>
                <a:gd name="connsiteX273" fmla="*/ 465197 w 3616391"/>
                <a:gd name="connsiteY273" fmla="*/ 425172 h 882500"/>
                <a:gd name="connsiteX274" fmla="*/ 424745 w 3616391"/>
                <a:gd name="connsiteY274" fmla="*/ 441469 h 882500"/>
                <a:gd name="connsiteX275" fmla="*/ 394397 w 3616391"/>
                <a:gd name="connsiteY275" fmla="*/ 455785 h 882500"/>
                <a:gd name="connsiteX276" fmla="*/ 372154 w 3616391"/>
                <a:gd name="connsiteY276" fmla="*/ 465995 h 882500"/>
                <a:gd name="connsiteX277" fmla="*/ 337772 w 3616391"/>
                <a:gd name="connsiteY277" fmla="*/ 484204 h 882500"/>
                <a:gd name="connsiteX278" fmla="*/ 307424 w 3616391"/>
                <a:gd name="connsiteY278" fmla="*/ 490273 h 882500"/>
                <a:gd name="connsiteX279" fmla="*/ 299337 w 3616391"/>
                <a:gd name="connsiteY279" fmla="*/ 490273 h 882500"/>
                <a:gd name="connsiteX280" fmla="*/ 315511 w 3616391"/>
                <a:gd name="connsiteY280" fmla="*/ 470047 h 882500"/>
                <a:gd name="connsiteX281" fmla="*/ 327650 w 3616391"/>
                <a:gd name="connsiteY281" fmla="*/ 455785 h 882500"/>
                <a:gd name="connsiteX282" fmla="*/ 335737 w 3616391"/>
                <a:gd name="connsiteY282" fmla="*/ 441469 h 882500"/>
                <a:gd name="connsiteX283" fmla="*/ 349911 w 3616391"/>
                <a:gd name="connsiteY283" fmla="*/ 417014 h 882500"/>
                <a:gd name="connsiteX284" fmla="*/ 372154 w 3616391"/>
                <a:gd name="connsiteY284" fmla="*/ 400646 h 882500"/>
                <a:gd name="connsiteX285" fmla="*/ 404519 w 3616391"/>
                <a:gd name="connsiteY285" fmla="*/ 402734 h 882500"/>
                <a:gd name="connsiteX286" fmla="*/ 449005 w 3616391"/>
                <a:gd name="connsiteY286" fmla="*/ 392488 h 882500"/>
                <a:gd name="connsiteX287" fmla="*/ 477318 w 3616391"/>
                <a:gd name="connsiteY287" fmla="*/ 376190 h 882500"/>
                <a:gd name="connsiteX288" fmla="*/ 477318 w 3616391"/>
                <a:gd name="connsiteY288" fmla="*/ 372067 h 882500"/>
                <a:gd name="connsiteX289" fmla="*/ 453058 w 3616391"/>
                <a:gd name="connsiteY289" fmla="*/ 359804 h 882500"/>
                <a:gd name="connsiteX290" fmla="*/ 420693 w 3616391"/>
                <a:gd name="connsiteY290" fmla="*/ 355770 h 882500"/>
                <a:gd name="connsiteX291" fmla="*/ 398449 w 3616391"/>
                <a:gd name="connsiteY291" fmla="*/ 363927 h 882500"/>
                <a:gd name="connsiteX292" fmla="*/ 368102 w 3616391"/>
                <a:gd name="connsiteY292" fmla="*/ 368033 h 882500"/>
                <a:gd name="connsiteX293" fmla="*/ 355962 w 3616391"/>
                <a:gd name="connsiteY293" fmla="*/ 370050 h 882500"/>
                <a:gd name="connsiteX294" fmla="*/ 347876 w 3616391"/>
                <a:gd name="connsiteY294" fmla="*/ 368033 h 882500"/>
                <a:gd name="connsiteX295" fmla="*/ 339789 w 3616391"/>
                <a:gd name="connsiteY295" fmla="*/ 368033 h 882500"/>
                <a:gd name="connsiteX296" fmla="*/ 347876 w 3616391"/>
                <a:gd name="connsiteY296" fmla="*/ 355770 h 882500"/>
                <a:gd name="connsiteX297" fmla="*/ 364067 w 3616391"/>
                <a:gd name="connsiteY297" fmla="*/ 331244 h 882500"/>
                <a:gd name="connsiteX298" fmla="*/ 372154 w 3616391"/>
                <a:gd name="connsiteY298" fmla="*/ 325104 h 882500"/>
                <a:gd name="connsiteX299" fmla="*/ 380241 w 3616391"/>
                <a:gd name="connsiteY299" fmla="*/ 318981 h 882500"/>
                <a:gd name="connsiteX300" fmla="*/ 388328 w 3616391"/>
                <a:gd name="connsiteY300" fmla="*/ 314929 h 882500"/>
                <a:gd name="connsiteX301" fmla="*/ 364067 w 3616391"/>
                <a:gd name="connsiteY301" fmla="*/ 298560 h 882500"/>
                <a:gd name="connsiteX302" fmla="*/ 339789 w 3616391"/>
                <a:gd name="connsiteY302" fmla="*/ 292473 h 882500"/>
                <a:gd name="connsiteX303" fmla="*/ 319563 w 3616391"/>
                <a:gd name="connsiteY303" fmla="*/ 286297 h 882500"/>
                <a:gd name="connsiteX304" fmla="*/ 311476 w 3616391"/>
                <a:gd name="connsiteY304" fmla="*/ 274105 h 882500"/>
                <a:gd name="connsiteX305" fmla="*/ 311476 w 3616391"/>
                <a:gd name="connsiteY305" fmla="*/ 265894 h 882500"/>
                <a:gd name="connsiteX306" fmla="*/ 299337 w 3616391"/>
                <a:gd name="connsiteY306" fmla="*/ 270000 h 882500"/>
                <a:gd name="connsiteX307" fmla="*/ 287198 w 3616391"/>
                <a:gd name="connsiteY307" fmla="*/ 274105 h 882500"/>
                <a:gd name="connsiteX308" fmla="*/ 279111 w 3616391"/>
                <a:gd name="connsiteY308" fmla="*/ 278157 h 882500"/>
                <a:gd name="connsiteX309" fmla="*/ 269007 w 3616391"/>
                <a:gd name="connsiteY309" fmla="*/ 290403 h 882500"/>
                <a:gd name="connsiteX310" fmla="*/ 258885 w 3616391"/>
                <a:gd name="connsiteY310" fmla="*/ 298560 h 882500"/>
                <a:gd name="connsiteX311" fmla="*/ 242711 w 3616391"/>
                <a:gd name="connsiteY311" fmla="*/ 296543 h 882500"/>
                <a:gd name="connsiteX312" fmla="*/ 234607 w 3616391"/>
                <a:gd name="connsiteY312" fmla="*/ 282263 h 882500"/>
                <a:gd name="connsiteX313" fmla="*/ 234607 w 3616391"/>
                <a:gd name="connsiteY313" fmla="*/ 265912 h 882500"/>
                <a:gd name="connsiteX314" fmla="*/ 238659 w 3616391"/>
                <a:gd name="connsiteY314" fmla="*/ 237316 h 882500"/>
                <a:gd name="connsiteX315" fmla="*/ 242711 w 3616391"/>
                <a:gd name="connsiteY315" fmla="*/ 196493 h 882500"/>
                <a:gd name="connsiteX316" fmla="*/ 258885 w 3616391"/>
                <a:gd name="connsiteY316" fmla="*/ 192440 h 882500"/>
                <a:gd name="connsiteX317" fmla="*/ 273042 w 3616391"/>
                <a:gd name="connsiteY317" fmla="*/ 190388 h 882500"/>
                <a:gd name="connsiteX318" fmla="*/ 287198 w 3616391"/>
                <a:gd name="connsiteY318" fmla="*/ 192440 h 882500"/>
                <a:gd name="connsiteX319" fmla="*/ 262937 w 3616391"/>
                <a:gd name="connsiteY319" fmla="*/ 172020 h 882500"/>
                <a:gd name="connsiteX320" fmla="*/ 234607 w 3616391"/>
                <a:gd name="connsiteY320" fmla="*/ 143389 h 882500"/>
                <a:gd name="connsiteX321" fmla="*/ 246746 w 3616391"/>
                <a:gd name="connsiteY321" fmla="*/ 127091 h 882500"/>
                <a:gd name="connsiteX322" fmla="*/ 242711 w 3616391"/>
                <a:gd name="connsiteY322" fmla="*/ 125038 h 882500"/>
                <a:gd name="connsiteX323" fmla="*/ 275059 w 3616391"/>
                <a:gd name="connsiteY323" fmla="*/ 127091 h 882500"/>
                <a:gd name="connsiteX324" fmla="*/ 301354 w 3616391"/>
                <a:gd name="connsiteY324" fmla="*/ 131161 h 882500"/>
                <a:gd name="connsiteX325" fmla="*/ 309459 w 3616391"/>
                <a:gd name="connsiteY325" fmla="*/ 137301 h 882500"/>
                <a:gd name="connsiteX326" fmla="*/ 313493 w 3616391"/>
                <a:gd name="connsiteY326" fmla="*/ 139354 h 882500"/>
                <a:gd name="connsiteX327" fmla="*/ 331702 w 3616391"/>
                <a:gd name="connsiteY327" fmla="*/ 135249 h 882500"/>
                <a:gd name="connsiteX328" fmla="*/ 347876 w 3616391"/>
                <a:gd name="connsiteY328" fmla="*/ 118933 h 882500"/>
                <a:gd name="connsiteX329" fmla="*/ 343841 w 3616391"/>
                <a:gd name="connsiteY329" fmla="*/ 110723 h 882500"/>
                <a:gd name="connsiteX330" fmla="*/ 360015 w 3616391"/>
                <a:gd name="connsiteY330" fmla="*/ 118933 h 882500"/>
                <a:gd name="connsiteX331" fmla="*/ 372154 w 3616391"/>
                <a:gd name="connsiteY331" fmla="*/ 139354 h 882500"/>
                <a:gd name="connsiteX332" fmla="*/ 380241 w 3616391"/>
                <a:gd name="connsiteY332" fmla="*/ 106670 h 882500"/>
                <a:gd name="connsiteX333" fmla="*/ 398449 w 3616391"/>
                <a:gd name="connsiteY333" fmla="*/ 82145 h 882500"/>
                <a:gd name="connsiteX334" fmla="*/ 428779 w 3616391"/>
                <a:gd name="connsiteY334" fmla="*/ 65847 h 882500"/>
                <a:gd name="connsiteX335" fmla="*/ 436866 w 3616391"/>
                <a:gd name="connsiteY335" fmla="*/ 16990 h 882500"/>
                <a:gd name="connsiteX336" fmla="*/ 461144 w 3616391"/>
                <a:gd name="connsiteY336" fmla="*/ 37269 h 882500"/>
                <a:gd name="connsiteX337" fmla="*/ 479353 w 3616391"/>
                <a:gd name="connsiteY337" fmla="*/ 59707 h 882500"/>
                <a:gd name="connsiteX338" fmla="*/ 489457 w 3616391"/>
                <a:gd name="connsiteY338" fmla="*/ 90302 h 882500"/>
                <a:gd name="connsiteX339" fmla="*/ 501596 w 3616391"/>
                <a:gd name="connsiteY339" fmla="*/ 69882 h 882500"/>
                <a:gd name="connsiteX340" fmla="*/ 533961 w 3616391"/>
                <a:gd name="connsiteY340" fmla="*/ 57689 h 882500"/>
                <a:gd name="connsiteX341" fmla="*/ 529909 w 3616391"/>
                <a:gd name="connsiteY341" fmla="*/ 33163 h 8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3616391" h="882500">
                  <a:moveTo>
                    <a:pt x="1434768" y="465995"/>
                  </a:moveTo>
                  <a:cubicBezTo>
                    <a:pt x="1410507" y="482186"/>
                    <a:pt x="1388919" y="497015"/>
                    <a:pt x="1370055" y="510499"/>
                  </a:cubicBezTo>
                  <a:cubicBezTo>
                    <a:pt x="1353864" y="523983"/>
                    <a:pt x="1339708" y="535432"/>
                    <a:pt x="1327569" y="544881"/>
                  </a:cubicBezTo>
                  <a:cubicBezTo>
                    <a:pt x="1315447" y="554313"/>
                    <a:pt x="1309378" y="560383"/>
                    <a:pt x="1309378" y="563090"/>
                  </a:cubicBezTo>
                  <a:cubicBezTo>
                    <a:pt x="1306670" y="568470"/>
                    <a:pt x="1310723" y="579264"/>
                    <a:pt x="1321499" y="595437"/>
                  </a:cubicBezTo>
                  <a:cubicBezTo>
                    <a:pt x="1326896" y="603542"/>
                    <a:pt x="1332293" y="610284"/>
                    <a:pt x="1337690" y="615663"/>
                  </a:cubicBezTo>
                  <a:lnTo>
                    <a:pt x="1406455" y="587351"/>
                  </a:lnTo>
                  <a:cubicBezTo>
                    <a:pt x="1406455" y="576574"/>
                    <a:pt x="1409145" y="565780"/>
                    <a:pt x="1414542" y="554986"/>
                  </a:cubicBezTo>
                  <a:cubicBezTo>
                    <a:pt x="1419939" y="546899"/>
                    <a:pt x="1425336" y="538812"/>
                    <a:pt x="1430733" y="530725"/>
                  </a:cubicBezTo>
                  <a:cubicBezTo>
                    <a:pt x="1436113" y="522638"/>
                    <a:pt x="1442855" y="515896"/>
                    <a:pt x="1450959" y="510499"/>
                  </a:cubicBezTo>
                  <a:lnTo>
                    <a:pt x="1495446" y="567125"/>
                  </a:lnTo>
                  <a:lnTo>
                    <a:pt x="1519653" y="510499"/>
                  </a:lnTo>
                  <a:lnTo>
                    <a:pt x="1539879" y="571177"/>
                  </a:lnTo>
                  <a:lnTo>
                    <a:pt x="1580278" y="546899"/>
                  </a:lnTo>
                  <a:lnTo>
                    <a:pt x="1572173" y="583316"/>
                  </a:lnTo>
                  <a:cubicBezTo>
                    <a:pt x="1577570" y="583316"/>
                    <a:pt x="1582950" y="584661"/>
                    <a:pt x="1588294" y="587351"/>
                  </a:cubicBezTo>
                  <a:cubicBezTo>
                    <a:pt x="1599088" y="592748"/>
                    <a:pt x="1605830" y="600835"/>
                    <a:pt x="1608520" y="611629"/>
                  </a:cubicBezTo>
                  <a:cubicBezTo>
                    <a:pt x="1608520" y="617026"/>
                    <a:pt x="1609865" y="622405"/>
                    <a:pt x="1612572" y="627803"/>
                  </a:cubicBezTo>
                  <a:cubicBezTo>
                    <a:pt x="1615262" y="633200"/>
                    <a:pt x="1617969" y="638597"/>
                    <a:pt x="1620659" y="643994"/>
                  </a:cubicBezTo>
                  <a:cubicBezTo>
                    <a:pt x="1623349" y="649373"/>
                    <a:pt x="1626056" y="653426"/>
                    <a:pt x="1628746" y="656115"/>
                  </a:cubicBezTo>
                  <a:lnTo>
                    <a:pt x="1612572" y="660168"/>
                  </a:lnTo>
                  <a:lnTo>
                    <a:pt x="1628746" y="676341"/>
                  </a:lnTo>
                  <a:cubicBezTo>
                    <a:pt x="1636833" y="684446"/>
                    <a:pt x="1638195" y="693877"/>
                    <a:pt x="1632798" y="704672"/>
                  </a:cubicBezTo>
                  <a:cubicBezTo>
                    <a:pt x="1627401" y="715448"/>
                    <a:pt x="1624039" y="719501"/>
                    <a:pt x="1622676" y="716793"/>
                  </a:cubicBezTo>
                  <a:cubicBezTo>
                    <a:pt x="1621331" y="714103"/>
                    <a:pt x="1607193" y="723535"/>
                    <a:pt x="1580278" y="745124"/>
                  </a:cubicBezTo>
                  <a:cubicBezTo>
                    <a:pt x="1556000" y="769384"/>
                    <a:pt x="1543188" y="785575"/>
                    <a:pt x="1541843" y="793662"/>
                  </a:cubicBezTo>
                  <a:cubicBezTo>
                    <a:pt x="1540498" y="801749"/>
                    <a:pt x="1542516" y="804439"/>
                    <a:pt x="1547913" y="801749"/>
                  </a:cubicBezTo>
                  <a:cubicBezTo>
                    <a:pt x="1550603" y="799059"/>
                    <a:pt x="1553982" y="797024"/>
                    <a:pt x="1558017" y="795680"/>
                  </a:cubicBezTo>
                  <a:cubicBezTo>
                    <a:pt x="1562069" y="794335"/>
                    <a:pt x="1566794" y="792317"/>
                    <a:pt x="1572173" y="789610"/>
                  </a:cubicBezTo>
                  <a:cubicBezTo>
                    <a:pt x="1577570" y="786920"/>
                    <a:pt x="1582950" y="785575"/>
                    <a:pt x="1588294" y="785575"/>
                  </a:cubicBezTo>
                  <a:lnTo>
                    <a:pt x="1588294" y="821975"/>
                  </a:lnTo>
                  <a:lnTo>
                    <a:pt x="1632798" y="801749"/>
                  </a:lnTo>
                  <a:lnTo>
                    <a:pt x="1657059" y="850288"/>
                  </a:lnTo>
                  <a:cubicBezTo>
                    <a:pt x="1657059" y="855685"/>
                    <a:pt x="1659766" y="859737"/>
                    <a:pt x="1665163" y="862427"/>
                  </a:cubicBezTo>
                  <a:cubicBezTo>
                    <a:pt x="1670543" y="870514"/>
                    <a:pt x="1682682" y="873221"/>
                    <a:pt x="1701563" y="870514"/>
                  </a:cubicBezTo>
                  <a:cubicBezTo>
                    <a:pt x="1696166" y="808491"/>
                    <a:pt x="1690768" y="750503"/>
                    <a:pt x="1685389" y="696567"/>
                  </a:cubicBezTo>
                  <a:cubicBezTo>
                    <a:pt x="1679992" y="650736"/>
                    <a:pt x="1675940" y="606232"/>
                    <a:pt x="1673250" y="563090"/>
                  </a:cubicBezTo>
                  <a:cubicBezTo>
                    <a:pt x="1670543" y="519931"/>
                    <a:pt x="1667853" y="491618"/>
                    <a:pt x="1665163" y="478134"/>
                  </a:cubicBezTo>
                  <a:cubicBezTo>
                    <a:pt x="1665163" y="483531"/>
                    <a:pt x="1662456" y="487566"/>
                    <a:pt x="1657059" y="490273"/>
                  </a:cubicBezTo>
                  <a:cubicBezTo>
                    <a:pt x="1651679" y="492963"/>
                    <a:pt x="1646282" y="495670"/>
                    <a:pt x="1640885" y="498360"/>
                  </a:cubicBezTo>
                  <a:cubicBezTo>
                    <a:pt x="1635488" y="501050"/>
                    <a:pt x="1630091" y="502412"/>
                    <a:pt x="1624711" y="502412"/>
                  </a:cubicBezTo>
                  <a:cubicBezTo>
                    <a:pt x="1608520" y="502412"/>
                    <a:pt x="1594381" y="501050"/>
                    <a:pt x="1582260" y="498360"/>
                  </a:cubicBezTo>
                  <a:cubicBezTo>
                    <a:pt x="1570156" y="495670"/>
                    <a:pt x="1561397" y="492963"/>
                    <a:pt x="1556000" y="490273"/>
                  </a:cubicBezTo>
                  <a:cubicBezTo>
                    <a:pt x="1553310" y="490273"/>
                    <a:pt x="1545223" y="488928"/>
                    <a:pt x="1531757" y="486221"/>
                  </a:cubicBezTo>
                  <a:cubicBezTo>
                    <a:pt x="1518291" y="483531"/>
                    <a:pt x="1504842" y="480824"/>
                    <a:pt x="1491411" y="478134"/>
                  </a:cubicBezTo>
                  <a:cubicBezTo>
                    <a:pt x="1475220" y="475444"/>
                    <a:pt x="1456339" y="471392"/>
                    <a:pt x="1434768" y="465995"/>
                  </a:cubicBezTo>
                  <a:close/>
                  <a:moveTo>
                    <a:pt x="529909" y="0"/>
                  </a:moveTo>
                  <a:lnTo>
                    <a:pt x="1900315" y="0"/>
                  </a:lnTo>
                  <a:lnTo>
                    <a:pt x="1895169" y="9009"/>
                  </a:lnTo>
                  <a:cubicBezTo>
                    <a:pt x="1889772" y="17114"/>
                    <a:pt x="1885047" y="25891"/>
                    <a:pt x="1881013" y="35340"/>
                  </a:cubicBezTo>
                  <a:cubicBezTo>
                    <a:pt x="1876960" y="44807"/>
                    <a:pt x="1873598" y="52221"/>
                    <a:pt x="1870891" y="57619"/>
                  </a:cubicBezTo>
                  <a:cubicBezTo>
                    <a:pt x="1865494" y="65705"/>
                    <a:pt x="1862804" y="74482"/>
                    <a:pt x="1862804" y="83914"/>
                  </a:cubicBezTo>
                  <a:cubicBezTo>
                    <a:pt x="1862804" y="93363"/>
                    <a:pt x="1861459" y="102123"/>
                    <a:pt x="1858752" y="110210"/>
                  </a:cubicBezTo>
                  <a:cubicBezTo>
                    <a:pt x="1856062" y="121004"/>
                    <a:pt x="1854717" y="129091"/>
                    <a:pt x="1854717" y="134488"/>
                  </a:cubicBezTo>
                  <a:cubicBezTo>
                    <a:pt x="1868201" y="139867"/>
                    <a:pt x="1880340" y="141902"/>
                    <a:pt x="1891117" y="140557"/>
                  </a:cubicBezTo>
                  <a:cubicBezTo>
                    <a:pt x="1901911" y="139195"/>
                    <a:pt x="1911343" y="137177"/>
                    <a:pt x="1919430" y="134488"/>
                  </a:cubicBezTo>
                  <a:cubicBezTo>
                    <a:pt x="1930224" y="131780"/>
                    <a:pt x="1939638" y="129091"/>
                    <a:pt x="1947689" y="126383"/>
                  </a:cubicBezTo>
                  <a:lnTo>
                    <a:pt x="1931569" y="69758"/>
                  </a:lnTo>
                  <a:lnTo>
                    <a:pt x="1951741" y="49532"/>
                  </a:lnTo>
                  <a:lnTo>
                    <a:pt x="1923482" y="45426"/>
                  </a:lnTo>
                  <a:lnTo>
                    <a:pt x="1947689" y="25200"/>
                  </a:lnTo>
                  <a:lnTo>
                    <a:pt x="1927108" y="0"/>
                  </a:lnTo>
                  <a:lnTo>
                    <a:pt x="3082228" y="0"/>
                  </a:lnTo>
                  <a:lnTo>
                    <a:pt x="3094569" y="5612"/>
                  </a:lnTo>
                  <a:cubicBezTo>
                    <a:pt x="3102656" y="8266"/>
                    <a:pt x="3110743" y="9593"/>
                    <a:pt x="3118829" y="9593"/>
                  </a:cubicBezTo>
                  <a:lnTo>
                    <a:pt x="3139055" y="21714"/>
                  </a:lnTo>
                  <a:lnTo>
                    <a:pt x="3139055" y="33800"/>
                  </a:lnTo>
                  <a:lnTo>
                    <a:pt x="3151195" y="53956"/>
                  </a:lnTo>
                  <a:lnTo>
                    <a:pt x="3135021" y="82215"/>
                  </a:lnTo>
                  <a:lnTo>
                    <a:pt x="3183560" y="78163"/>
                  </a:lnTo>
                  <a:lnTo>
                    <a:pt x="3195699" y="90355"/>
                  </a:lnTo>
                  <a:cubicBezTo>
                    <a:pt x="3201078" y="103981"/>
                    <a:pt x="3203785" y="110776"/>
                    <a:pt x="3203785" y="110776"/>
                  </a:cubicBezTo>
                  <a:cubicBezTo>
                    <a:pt x="3201078" y="116261"/>
                    <a:pt x="3196371" y="121712"/>
                    <a:pt x="3189629" y="127144"/>
                  </a:cubicBezTo>
                  <a:cubicBezTo>
                    <a:pt x="3182887" y="132577"/>
                    <a:pt x="3178162" y="138027"/>
                    <a:pt x="3175473" y="143459"/>
                  </a:cubicBezTo>
                  <a:cubicBezTo>
                    <a:pt x="3175473" y="143459"/>
                    <a:pt x="3175473" y="147547"/>
                    <a:pt x="3175473" y="155722"/>
                  </a:cubicBezTo>
                  <a:lnTo>
                    <a:pt x="3175473" y="163880"/>
                  </a:lnTo>
                  <a:cubicBezTo>
                    <a:pt x="3186249" y="163880"/>
                    <a:pt x="3197044" y="162517"/>
                    <a:pt x="3207820" y="159828"/>
                  </a:cubicBezTo>
                  <a:cubicBezTo>
                    <a:pt x="3215925" y="157085"/>
                    <a:pt x="3224011" y="155032"/>
                    <a:pt x="3232098" y="153670"/>
                  </a:cubicBezTo>
                  <a:cubicBezTo>
                    <a:pt x="3240185" y="152289"/>
                    <a:pt x="3245582" y="148892"/>
                    <a:pt x="3248272" y="143459"/>
                  </a:cubicBezTo>
                  <a:lnTo>
                    <a:pt x="3264463" y="184283"/>
                  </a:lnTo>
                  <a:lnTo>
                    <a:pt x="3284689" y="196546"/>
                  </a:lnTo>
                  <a:cubicBezTo>
                    <a:pt x="3276602" y="196546"/>
                    <a:pt x="3268498" y="197926"/>
                    <a:pt x="3260411" y="200651"/>
                  </a:cubicBezTo>
                  <a:cubicBezTo>
                    <a:pt x="3246927" y="206101"/>
                    <a:pt x="3237495" y="211534"/>
                    <a:pt x="3232098" y="216966"/>
                  </a:cubicBezTo>
                  <a:lnTo>
                    <a:pt x="3203785" y="245598"/>
                  </a:lnTo>
                  <a:cubicBezTo>
                    <a:pt x="3214562" y="259206"/>
                    <a:pt x="3224011" y="272813"/>
                    <a:pt x="3232098" y="286421"/>
                  </a:cubicBezTo>
                  <a:cubicBezTo>
                    <a:pt x="3237495" y="300047"/>
                    <a:pt x="3242893" y="314327"/>
                    <a:pt x="3248272" y="329315"/>
                  </a:cubicBezTo>
                  <a:cubicBezTo>
                    <a:pt x="3253669" y="344285"/>
                    <a:pt x="3253669" y="359946"/>
                    <a:pt x="3248272" y="376244"/>
                  </a:cubicBezTo>
                  <a:lnTo>
                    <a:pt x="3215925" y="368086"/>
                  </a:lnTo>
                  <a:lnTo>
                    <a:pt x="3147142" y="433453"/>
                  </a:lnTo>
                  <a:lnTo>
                    <a:pt x="3187594" y="461766"/>
                  </a:lnTo>
                  <a:lnTo>
                    <a:pt x="3203785" y="445574"/>
                  </a:lnTo>
                  <a:lnTo>
                    <a:pt x="3211872" y="473905"/>
                  </a:lnTo>
                  <a:lnTo>
                    <a:pt x="3252324" y="465800"/>
                  </a:lnTo>
                  <a:lnTo>
                    <a:pt x="3268498" y="433453"/>
                  </a:lnTo>
                  <a:lnTo>
                    <a:pt x="3284689" y="469853"/>
                  </a:lnTo>
                  <a:lnTo>
                    <a:pt x="3308950" y="457714"/>
                  </a:lnTo>
                  <a:cubicBezTo>
                    <a:pt x="3300863" y="455024"/>
                    <a:pt x="3295466" y="449627"/>
                    <a:pt x="3292776" y="441540"/>
                  </a:cubicBezTo>
                  <a:cubicBezTo>
                    <a:pt x="3290086" y="436143"/>
                    <a:pt x="3288724" y="430710"/>
                    <a:pt x="3288724" y="425260"/>
                  </a:cubicBezTo>
                  <a:cubicBezTo>
                    <a:pt x="3288724" y="419810"/>
                    <a:pt x="3295466" y="414360"/>
                    <a:pt x="3308950" y="408927"/>
                  </a:cubicBezTo>
                  <a:cubicBezTo>
                    <a:pt x="3335918" y="403495"/>
                    <a:pt x="3350764" y="400769"/>
                    <a:pt x="3353454" y="400769"/>
                  </a:cubicBezTo>
                  <a:lnTo>
                    <a:pt x="3365593" y="400769"/>
                  </a:lnTo>
                  <a:lnTo>
                    <a:pt x="3353454" y="433453"/>
                  </a:lnTo>
                  <a:cubicBezTo>
                    <a:pt x="3353454" y="441628"/>
                    <a:pt x="3356144" y="448423"/>
                    <a:pt x="3361541" y="453856"/>
                  </a:cubicBezTo>
                  <a:cubicBezTo>
                    <a:pt x="3364248" y="459253"/>
                    <a:pt x="3367610" y="461960"/>
                    <a:pt x="3371663" y="461960"/>
                  </a:cubicBezTo>
                  <a:cubicBezTo>
                    <a:pt x="3375697" y="461960"/>
                    <a:pt x="3380422" y="457908"/>
                    <a:pt x="3385819" y="449821"/>
                  </a:cubicBezTo>
                  <a:cubicBezTo>
                    <a:pt x="3388509" y="439027"/>
                    <a:pt x="3391216" y="430940"/>
                    <a:pt x="3393906" y="425543"/>
                  </a:cubicBezTo>
                  <a:cubicBezTo>
                    <a:pt x="3396595" y="420146"/>
                    <a:pt x="3399303" y="414767"/>
                    <a:pt x="3401993" y="409369"/>
                  </a:cubicBezTo>
                  <a:cubicBezTo>
                    <a:pt x="3404700" y="403972"/>
                    <a:pt x="3406045" y="399920"/>
                    <a:pt x="3406045" y="397230"/>
                  </a:cubicBezTo>
                  <a:lnTo>
                    <a:pt x="3410079" y="413404"/>
                  </a:lnTo>
                  <a:cubicBezTo>
                    <a:pt x="3415477" y="410714"/>
                    <a:pt x="3422219" y="408025"/>
                    <a:pt x="3430305" y="405317"/>
                  </a:cubicBezTo>
                  <a:cubicBezTo>
                    <a:pt x="3443789" y="399920"/>
                    <a:pt x="3459981" y="399920"/>
                    <a:pt x="3478862" y="405317"/>
                  </a:cubicBezTo>
                  <a:cubicBezTo>
                    <a:pt x="3492346" y="410714"/>
                    <a:pt x="3501105" y="414767"/>
                    <a:pt x="3505157" y="417456"/>
                  </a:cubicBezTo>
                  <a:cubicBezTo>
                    <a:pt x="3509192" y="420146"/>
                    <a:pt x="3517951" y="422853"/>
                    <a:pt x="3531435" y="425543"/>
                  </a:cubicBezTo>
                  <a:cubicBezTo>
                    <a:pt x="3544919" y="428251"/>
                    <a:pt x="3555713" y="428251"/>
                    <a:pt x="3563800" y="425543"/>
                  </a:cubicBezTo>
                  <a:cubicBezTo>
                    <a:pt x="3569197" y="425543"/>
                    <a:pt x="3573250" y="424198"/>
                    <a:pt x="3575939" y="421509"/>
                  </a:cubicBezTo>
                  <a:lnTo>
                    <a:pt x="3575939" y="437682"/>
                  </a:lnTo>
                  <a:cubicBezTo>
                    <a:pt x="3575939" y="451166"/>
                    <a:pt x="3573250" y="460598"/>
                    <a:pt x="3567852" y="465995"/>
                  </a:cubicBezTo>
                  <a:cubicBezTo>
                    <a:pt x="3562455" y="474082"/>
                    <a:pt x="3561783" y="479479"/>
                    <a:pt x="3565835" y="482186"/>
                  </a:cubicBezTo>
                  <a:cubicBezTo>
                    <a:pt x="3569870" y="484876"/>
                    <a:pt x="3559766" y="486221"/>
                    <a:pt x="3535487" y="486221"/>
                  </a:cubicBezTo>
                  <a:cubicBezTo>
                    <a:pt x="3513917" y="486221"/>
                    <a:pt x="3504467" y="486221"/>
                    <a:pt x="3507175" y="486221"/>
                  </a:cubicBezTo>
                  <a:cubicBezTo>
                    <a:pt x="3509864" y="486221"/>
                    <a:pt x="3499088" y="488928"/>
                    <a:pt x="3474810" y="494308"/>
                  </a:cubicBezTo>
                  <a:cubicBezTo>
                    <a:pt x="3450531" y="499705"/>
                    <a:pt x="3428288" y="503085"/>
                    <a:pt x="3408062" y="504430"/>
                  </a:cubicBezTo>
                  <a:cubicBezTo>
                    <a:pt x="3387836" y="505774"/>
                    <a:pt x="3375025" y="507792"/>
                    <a:pt x="3369628" y="510499"/>
                  </a:cubicBezTo>
                  <a:lnTo>
                    <a:pt x="3357506" y="522638"/>
                  </a:lnTo>
                  <a:cubicBezTo>
                    <a:pt x="3354799" y="525328"/>
                    <a:pt x="3352109" y="526673"/>
                    <a:pt x="3349402" y="526673"/>
                  </a:cubicBezTo>
                  <a:lnTo>
                    <a:pt x="3385819" y="563090"/>
                  </a:lnTo>
                  <a:lnTo>
                    <a:pt x="3325141" y="542864"/>
                  </a:lnTo>
                  <a:lnTo>
                    <a:pt x="3337280" y="583316"/>
                  </a:lnTo>
                  <a:lnTo>
                    <a:pt x="3308950" y="591403"/>
                  </a:lnTo>
                  <a:cubicBezTo>
                    <a:pt x="3314347" y="596800"/>
                    <a:pt x="3317054" y="604887"/>
                    <a:pt x="3317054" y="615663"/>
                  </a:cubicBezTo>
                  <a:cubicBezTo>
                    <a:pt x="3317054" y="623768"/>
                    <a:pt x="3315692" y="633200"/>
                    <a:pt x="3313002" y="643994"/>
                  </a:cubicBezTo>
                  <a:cubicBezTo>
                    <a:pt x="3310312" y="654770"/>
                    <a:pt x="3304915" y="666910"/>
                    <a:pt x="3296828" y="680393"/>
                  </a:cubicBezTo>
                  <a:cubicBezTo>
                    <a:pt x="3302208" y="677704"/>
                    <a:pt x="3310312" y="674996"/>
                    <a:pt x="3321089" y="672307"/>
                  </a:cubicBezTo>
                  <a:cubicBezTo>
                    <a:pt x="3339970" y="666910"/>
                    <a:pt x="3360196" y="668254"/>
                    <a:pt x="3381767" y="676341"/>
                  </a:cubicBezTo>
                  <a:cubicBezTo>
                    <a:pt x="3403337" y="687135"/>
                    <a:pt x="3416149" y="691188"/>
                    <a:pt x="3420201" y="688480"/>
                  </a:cubicBezTo>
                  <a:cubicBezTo>
                    <a:pt x="3424254" y="685791"/>
                    <a:pt x="3430305" y="681738"/>
                    <a:pt x="3438410" y="676341"/>
                  </a:cubicBezTo>
                  <a:cubicBezTo>
                    <a:pt x="3459981" y="668254"/>
                    <a:pt x="3477499" y="666910"/>
                    <a:pt x="3490983" y="672307"/>
                  </a:cubicBezTo>
                  <a:cubicBezTo>
                    <a:pt x="3499088" y="677704"/>
                    <a:pt x="3515261" y="683756"/>
                    <a:pt x="3539540" y="690498"/>
                  </a:cubicBezTo>
                  <a:cubicBezTo>
                    <a:pt x="3563800" y="697240"/>
                    <a:pt x="3578629" y="707361"/>
                    <a:pt x="3584026" y="720845"/>
                  </a:cubicBezTo>
                  <a:cubicBezTo>
                    <a:pt x="3589423" y="728932"/>
                    <a:pt x="3592803" y="737019"/>
                    <a:pt x="3594148" y="745124"/>
                  </a:cubicBezTo>
                  <a:cubicBezTo>
                    <a:pt x="3595493" y="753210"/>
                    <a:pt x="3598855" y="759952"/>
                    <a:pt x="3604252" y="765350"/>
                  </a:cubicBezTo>
                  <a:cubicBezTo>
                    <a:pt x="3606959" y="773436"/>
                    <a:pt x="3610994" y="780178"/>
                    <a:pt x="3616391" y="785575"/>
                  </a:cubicBezTo>
                  <a:lnTo>
                    <a:pt x="3555713" y="753210"/>
                  </a:lnTo>
                  <a:lnTo>
                    <a:pt x="3555713" y="785575"/>
                  </a:lnTo>
                  <a:cubicBezTo>
                    <a:pt x="3555713" y="807146"/>
                    <a:pt x="3548971" y="824665"/>
                    <a:pt x="3535487" y="838149"/>
                  </a:cubicBezTo>
                  <a:cubicBezTo>
                    <a:pt x="3522003" y="821975"/>
                    <a:pt x="3508519" y="808491"/>
                    <a:pt x="3495035" y="797697"/>
                  </a:cubicBezTo>
                  <a:cubicBezTo>
                    <a:pt x="3465378" y="773436"/>
                    <a:pt x="3443789" y="758608"/>
                    <a:pt x="3430305" y="753210"/>
                  </a:cubicBezTo>
                  <a:lnTo>
                    <a:pt x="3393906" y="761297"/>
                  </a:lnTo>
                  <a:cubicBezTo>
                    <a:pt x="3380422" y="750503"/>
                    <a:pt x="3368283" y="742416"/>
                    <a:pt x="3357506" y="737019"/>
                  </a:cubicBezTo>
                  <a:cubicBezTo>
                    <a:pt x="3349402" y="731640"/>
                    <a:pt x="3341315" y="728932"/>
                    <a:pt x="3333228" y="728932"/>
                  </a:cubicBezTo>
                  <a:cubicBezTo>
                    <a:pt x="3325141" y="728932"/>
                    <a:pt x="3321089" y="734329"/>
                    <a:pt x="3321089" y="745124"/>
                  </a:cubicBezTo>
                  <a:cubicBezTo>
                    <a:pt x="3321089" y="761297"/>
                    <a:pt x="3326486" y="774781"/>
                    <a:pt x="3337280" y="785575"/>
                  </a:cubicBezTo>
                  <a:cubicBezTo>
                    <a:pt x="3342660" y="790955"/>
                    <a:pt x="3349402" y="795007"/>
                    <a:pt x="3357506" y="797697"/>
                  </a:cubicBezTo>
                  <a:cubicBezTo>
                    <a:pt x="3352109" y="800404"/>
                    <a:pt x="3345367" y="803094"/>
                    <a:pt x="3337280" y="805801"/>
                  </a:cubicBezTo>
                  <a:cubicBezTo>
                    <a:pt x="3331883" y="808491"/>
                    <a:pt x="3325141" y="811181"/>
                    <a:pt x="3317054" y="813888"/>
                  </a:cubicBezTo>
                  <a:cubicBezTo>
                    <a:pt x="3308950" y="816578"/>
                    <a:pt x="3302208" y="817923"/>
                    <a:pt x="3296828" y="817923"/>
                  </a:cubicBezTo>
                  <a:cubicBezTo>
                    <a:pt x="3280637" y="820630"/>
                    <a:pt x="3264463" y="819285"/>
                    <a:pt x="3248272" y="813888"/>
                  </a:cubicBezTo>
                  <a:lnTo>
                    <a:pt x="3224011" y="805801"/>
                  </a:lnTo>
                  <a:lnTo>
                    <a:pt x="3248272" y="866479"/>
                  </a:lnTo>
                  <a:lnTo>
                    <a:pt x="3215925" y="850288"/>
                  </a:lnTo>
                  <a:lnTo>
                    <a:pt x="3221778" y="882500"/>
                  </a:lnTo>
                  <a:lnTo>
                    <a:pt x="3178642" y="882500"/>
                  </a:lnTo>
                  <a:lnTo>
                    <a:pt x="3145125" y="876583"/>
                  </a:lnTo>
                  <a:cubicBezTo>
                    <a:pt x="3135693" y="875238"/>
                    <a:pt x="3129624" y="875911"/>
                    <a:pt x="3126916" y="878601"/>
                  </a:cubicBezTo>
                  <a:lnTo>
                    <a:pt x="3121092" y="882500"/>
                  </a:lnTo>
                  <a:lnTo>
                    <a:pt x="3021142" y="882500"/>
                  </a:lnTo>
                  <a:lnTo>
                    <a:pt x="3005561" y="878601"/>
                  </a:lnTo>
                  <a:cubicBezTo>
                    <a:pt x="3002871" y="878601"/>
                    <a:pt x="3001526" y="877256"/>
                    <a:pt x="3001526" y="874566"/>
                  </a:cubicBezTo>
                  <a:lnTo>
                    <a:pt x="3001870" y="882500"/>
                  </a:lnTo>
                  <a:lnTo>
                    <a:pt x="415047" y="882500"/>
                  </a:lnTo>
                  <a:lnTo>
                    <a:pt x="404519" y="878601"/>
                  </a:lnTo>
                  <a:lnTo>
                    <a:pt x="398279" y="882500"/>
                  </a:lnTo>
                  <a:lnTo>
                    <a:pt x="308603" y="882500"/>
                  </a:lnTo>
                  <a:lnTo>
                    <a:pt x="311476" y="862427"/>
                  </a:lnTo>
                  <a:cubicBezTo>
                    <a:pt x="300682" y="862427"/>
                    <a:pt x="289905" y="861082"/>
                    <a:pt x="279111" y="858375"/>
                  </a:cubicBezTo>
                  <a:cubicBezTo>
                    <a:pt x="257540" y="852995"/>
                    <a:pt x="248091" y="842201"/>
                    <a:pt x="250798" y="826027"/>
                  </a:cubicBezTo>
                  <a:lnTo>
                    <a:pt x="234607" y="850288"/>
                  </a:lnTo>
                  <a:lnTo>
                    <a:pt x="226520" y="850288"/>
                  </a:lnTo>
                  <a:lnTo>
                    <a:pt x="226520" y="801749"/>
                  </a:lnTo>
                  <a:cubicBezTo>
                    <a:pt x="223830" y="801749"/>
                    <a:pt x="221123" y="803094"/>
                    <a:pt x="218433" y="805801"/>
                  </a:cubicBezTo>
                  <a:cubicBezTo>
                    <a:pt x="207639" y="811181"/>
                    <a:pt x="198207" y="813888"/>
                    <a:pt x="190120" y="813888"/>
                  </a:cubicBezTo>
                  <a:cubicBezTo>
                    <a:pt x="182034" y="816578"/>
                    <a:pt x="173929" y="817923"/>
                    <a:pt x="165842" y="817923"/>
                  </a:cubicBezTo>
                  <a:cubicBezTo>
                    <a:pt x="163153" y="817923"/>
                    <a:pt x="160445" y="819285"/>
                    <a:pt x="157755" y="821975"/>
                  </a:cubicBezTo>
                  <a:cubicBezTo>
                    <a:pt x="155066" y="811181"/>
                    <a:pt x="153703" y="801749"/>
                    <a:pt x="153703" y="793662"/>
                  </a:cubicBezTo>
                  <a:cubicBezTo>
                    <a:pt x="153703" y="777471"/>
                    <a:pt x="164497" y="770729"/>
                    <a:pt x="186068" y="773436"/>
                  </a:cubicBezTo>
                  <a:lnTo>
                    <a:pt x="129443" y="720845"/>
                  </a:lnTo>
                  <a:lnTo>
                    <a:pt x="125390" y="720845"/>
                  </a:lnTo>
                  <a:cubicBezTo>
                    <a:pt x="117303" y="720845"/>
                    <a:pt x="111906" y="723535"/>
                    <a:pt x="109217" y="728932"/>
                  </a:cubicBezTo>
                  <a:cubicBezTo>
                    <a:pt x="103820" y="737019"/>
                    <a:pt x="97750" y="743761"/>
                    <a:pt x="91008" y="749158"/>
                  </a:cubicBezTo>
                  <a:cubicBezTo>
                    <a:pt x="84266" y="754555"/>
                    <a:pt x="78197" y="758608"/>
                    <a:pt x="72799" y="761297"/>
                  </a:cubicBezTo>
                  <a:cubicBezTo>
                    <a:pt x="72799" y="766694"/>
                    <a:pt x="71455" y="771401"/>
                    <a:pt x="68765" y="775454"/>
                  </a:cubicBezTo>
                  <a:cubicBezTo>
                    <a:pt x="66057" y="779506"/>
                    <a:pt x="57971" y="778833"/>
                    <a:pt x="44487" y="773436"/>
                  </a:cubicBezTo>
                  <a:cubicBezTo>
                    <a:pt x="39089" y="770729"/>
                    <a:pt x="34383" y="767367"/>
                    <a:pt x="30330" y="763315"/>
                  </a:cubicBezTo>
                  <a:cubicBezTo>
                    <a:pt x="26296" y="759280"/>
                    <a:pt x="21571" y="755900"/>
                    <a:pt x="16174" y="753210"/>
                  </a:cubicBezTo>
                  <a:lnTo>
                    <a:pt x="0" y="745124"/>
                  </a:lnTo>
                  <a:lnTo>
                    <a:pt x="40452" y="749158"/>
                  </a:lnTo>
                  <a:lnTo>
                    <a:pt x="52573" y="737019"/>
                  </a:lnTo>
                  <a:cubicBezTo>
                    <a:pt x="57971" y="731640"/>
                    <a:pt x="62023" y="728260"/>
                    <a:pt x="64712" y="726915"/>
                  </a:cubicBezTo>
                  <a:cubicBezTo>
                    <a:pt x="67420" y="725570"/>
                    <a:pt x="70110" y="722190"/>
                    <a:pt x="72799" y="716793"/>
                  </a:cubicBezTo>
                  <a:cubicBezTo>
                    <a:pt x="75507" y="714103"/>
                    <a:pt x="77524" y="710724"/>
                    <a:pt x="78869" y="706689"/>
                  </a:cubicBezTo>
                  <a:cubicBezTo>
                    <a:pt x="80232" y="702637"/>
                    <a:pt x="82249" y="697930"/>
                    <a:pt x="84939" y="692533"/>
                  </a:cubicBezTo>
                  <a:cubicBezTo>
                    <a:pt x="87646" y="687135"/>
                    <a:pt x="90336" y="683083"/>
                    <a:pt x="93025" y="680393"/>
                  </a:cubicBezTo>
                  <a:lnTo>
                    <a:pt x="113251" y="680393"/>
                  </a:lnTo>
                  <a:cubicBezTo>
                    <a:pt x="115959" y="677704"/>
                    <a:pt x="117303" y="674996"/>
                    <a:pt x="117303" y="672307"/>
                  </a:cubicBezTo>
                  <a:cubicBezTo>
                    <a:pt x="117303" y="666910"/>
                    <a:pt x="115959" y="660168"/>
                    <a:pt x="113251" y="652081"/>
                  </a:cubicBezTo>
                  <a:cubicBezTo>
                    <a:pt x="107872" y="641286"/>
                    <a:pt x="103820" y="631855"/>
                    <a:pt x="101130" y="623768"/>
                  </a:cubicBezTo>
                  <a:cubicBezTo>
                    <a:pt x="98422" y="615663"/>
                    <a:pt x="98422" y="606232"/>
                    <a:pt x="101130" y="595437"/>
                  </a:cubicBezTo>
                  <a:cubicBezTo>
                    <a:pt x="103820" y="587351"/>
                    <a:pt x="108544" y="579264"/>
                    <a:pt x="115286" y="571177"/>
                  </a:cubicBezTo>
                  <a:cubicBezTo>
                    <a:pt x="122028" y="563090"/>
                    <a:pt x="126735" y="554986"/>
                    <a:pt x="129443" y="546899"/>
                  </a:cubicBezTo>
                  <a:cubicBezTo>
                    <a:pt x="129443" y="538812"/>
                    <a:pt x="130788" y="531397"/>
                    <a:pt x="133477" y="524656"/>
                  </a:cubicBezTo>
                  <a:cubicBezTo>
                    <a:pt x="136185" y="517914"/>
                    <a:pt x="138874" y="518586"/>
                    <a:pt x="141582" y="526673"/>
                  </a:cubicBezTo>
                  <a:cubicBezTo>
                    <a:pt x="144271" y="532070"/>
                    <a:pt x="144944" y="537467"/>
                    <a:pt x="143599" y="542864"/>
                  </a:cubicBezTo>
                  <a:cubicBezTo>
                    <a:pt x="142254" y="548244"/>
                    <a:pt x="144271" y="554986"/>
                    <a:pt x="149669" y="563090"/>
                  </a:cubicBezTo>
                  <a:cubicBezTo>
                    <a:pt x="155066" y="573867"/>
                    <a:pt x="159773" y="583988"/>
                    <a:pt x="163825" y="593420"/>
                  </a:cubicBezTo>
                  <a:cubicBezTo>
                    <a:pt x="167877" y="602852"/>
                    <a:pt x="172584" y="610284"/>
                    <a:pt x="177981" y="615663"/>
                  </a:cubicBezTo>
                  <a:cubicBezTo>
                    <a:pt x="183378" y="629147"/>
                    <a:pt x="184723" y="638597"/>
                    <a:pt x="182034" y="643994"/>
                  </a:cubicBezTo>
                  <a:cubicBezTo>
                    <a:pt x="179326" y="649373"/>
                    <a:pt x="175292" y="654770"/>
                    <a:pt x="169894" y="660168"/>
                  </a:cubicBezTo>
                  <a:cubicBezTo>
                    <a:pt x="164497" y="665565"/>
                    <a:pt x="161808" y="672307"/>
                    <a:pt x="161808" y="680393"/>
                  </a:cubicBezTo>
                  <a:cubicBezTo>
                    <a:pt x="164497" y="696567"/>
                    <a:pt x="169894" y="703309"/>
                    <a:pt x="177981" y="700619"/>
                  </a:cubicBezTo>
                  <a:cubicBezTo>
                    <a:pt x="191465" y="700619"/>
                    <a:pt x="200897" y="693877"/>
                    <a:pt x="206294" y="680393"/>
                  </a:cubicBezTo>
                  <a:cubicBezTo>
                    <a:pt x="209002" y="674996"/>
                    <a:pt x="210346" y="670272"/>
                    <a:pt x="210346" y="666237"/>
                  </a:cubicBezTo>
                  <a:cubicBezTo>
                    <a:pt x="210346" y="662185"/>
                    <a:pt x="211691" y="657478"/>
                    <a:pt x="214381" y="652081"/>
                  </a:cubicBezTo>
                  <a:cubicBezTo>
                    <a:pt x="214381" y="646684"/>
                    <a:pt x="215744" y="641286"/>
                    <a:pt x="218433" y="635889"/>
                  </a:cubicBezTo>
                  <a:cubicBezTo>
                    <a:pt x="223830" y="638597"/>
                    <a:pt x="230572" y="642631"/>
                    <a:pt x="238659" y="648028"/>
                  </a:cubicBezTo>
                  <a:cubicBezTo>
                    <a:pt x="249453" y="656115"/>
                    <a:pt x="258885" y="666910"/>
                    <a:pt x="266972" y="680393"/>
                  </a:cubicBezTo>
                  <a:cubicBezTo>
                    <a:pt x="269679" y="672307"/>
                    <a:pt x="275059" y="664220"/>
                    <a:pt x="283163" y="656115"/>
                  </a:cubicBezTo>
                  <a:cubicBezTo>
                    <a:pt x="296647" y="642631"/>
                    <a:pt x="311476" y="638597"/>
                    <a:pt x="327650" y="643994"/>
                  </a:cubicBezTo>
                  <a:lnTo>
                    <a:pt x="368102" y="583316"/>
                  </a:lnTo>
                  <a:cubicBezTo>
                    <a:pt x="384293" y="564435"/>
                    <a:pt x="393725" y="560383"/>
                    <a:pt x="396414" y="571177"/>
                  </a:cubicBezTo>
                  <a:cubicBezTo>
                    <a:pt x="396414" y="576574"/>
                    <a:pt x="395742" y="581953"/>
                    <a:pt x="394397" y="587351"/>
                  </a:cubicBezTo>
                  <a:cubicBezTo>
                    <a:pt x="393052" y="592748"/>
                    <a:pt x="395070" y="598145"/>
                    <a:pt x="400467" y="603542"/>
                  </a:cubicBezTo>
                  <a:cubicBezTo>
                    <a:pt x="408553" y="606232"/>
                    <a:pt x="411261" y="609594"/>
                    <a:pt x="408553" y="613646"/>
                  </a:cubicBezTo>
                  <a:cubicBezTo>
                    <a:pt x="405864" y="617698"/>
                    <a:pt x="411261" y="617026"/>
                    <a:pt x="424745" y="611629"/>
                  </a:cubicBezTo>
                  <a:cubicBezTo>
                    <a:pt x="432832" y="608921"/>
                    <a:pt x="436194" y="605559"/>
                    <a:pt x="434849" y="601507"/>
                  </a:cubicBezTo>
                  <a:cubicBezTo>
                    <a:pt x="433504" y="597472"/>
                    <a:pt x="439574" y="599490"/>
                    <a:pt x="453058" y="607577"/>
                  </a:cubicBezTo>
                  <a:cubicBezTo>
                    <a:pt x="469231" y="612974"/>
                    <a:pt x="478008" y="613646"/>
                    <a:pt x="479353" y="609594"/>
                  </a:cubicBezTo>
                  <a:cubicBezTo>
                    <a:pt x="480698" y="605559"/>
                    <a:pt x="484060" y="600835"/>
                    <a:pt x="489457" y="595437"/>
                  </a:cubicBezTo>
                  <a:cubicBezTo>
                    <a:pt x="494854" y="592748"/>
                    <a:pt x="502941" y="591403"/>
                    <a:pt x="513735" y="591403"/>
                  </a:cubicBezTo>
                  <a:cubicBezTo>
                    <a:pt x="519133" y="591403"/>
                    <a:pt x="523167" y="592748"/>
                    <a:pt x="525875" y="595437"/>
                  </a:cubicBezTo>
                  <a:lnTo>
                    <a:pt x="529909" y="623768"/>
                  </a:lnTo>
                  <a:lnTo>
                    <a:pt x="505649" y="631855"/>
                  </a:lnTo>
                  <a:lnTo>
                    <a:pt x="529909" y="643994"/>
                  </a:lnTo>
                  <a:lnTo>
                    <a:pt x="525875" y="656115"/>
                  </a:lnTo>
                  <a:cubicBezTo>
                    <a:pt x="525875" y="650736"/>
                    <a:pt x="528564" y="648028"/>
                    <a:pt x="533961" y="648028"/>
                  </a:cubicBezTo>
                  <a:cubicBezTo>
                    <a:pt x="539358" y="648028"/>
                    <a:pt x="551480" y="653426"/>
                    <a:pt x="570361" y="664220"/>
                  </a:cubicBezTo>
                  <a:cubicBezTo>
                    <a:pt x="581155" y="674996"/>
                    <a:pt x="595984" y="680393"/>
                    <a:pt x="614865" y="680393"/>
                  </a:cubicBezTo>
                  <a:cubicBezTo>
                    <a:pt x="622952" y="680393"/>
                    <a:pt x="628349" y="679049"/>
                    <a:pt x="631039" y="676341"/>
                  </a:cubicBezTo>
                  <a:cubicBezTo>
                    <a:pt x="622952" y="673652"/>
                    <a:pt x="616210" y="668254"/>
                    <a:pt x="610813" y="660168"/>
                  </a:cubicBezTo>
                  <a:cubicBezTo>
                    <a:pt x="600036" y="646684"/>
                    <a:pt x="598674" y="629147"/>
                    <a:pt x="606778" y="607577"/>
                  </a:cubicBezTo>
                  <a:cubicBezTo>
                    <a:pt x="609468" y="594093"/>
                    <a:pt x="612158" y="583316"/>
                    <a:pt x="614865" y="575212"/>
                  </a:cubicBezTo>
                  <a:cubicBezTo>
                    <a:pt x="617555" y="567125"/>
                    <a:pt x="618900" y="560383"/>
                    <a:pt x="618900" y="554986"/>
                  </a:cubicBezTo>
                  <a:lnTo>
                    <a:pt x="618900" y="542864"/>
                  </a:lnTo>
                  <a:lnTo>
                    <a:pt x="594639" y="579264"/>
                  </a:lnTo>
                  <a:cubicBezTo>
                    <a:pt x="591932" y="571177"/>
                    <a:pt x="590587" y="563090"/>
                    <a:pt x="590587" y="554986"/>
                  </a:cubicBezTo>
                  <a:cubicBezTo>
                    <a:pt x="590587" y="549606"/>
                    <a:pt x="589914" y="543537"/>
                    <a:pt x="588570" y="536795"/>
                  </a:cubicBezTo>
                  <a:cubicBezTo>
                    <a:pt x="587225" y="530053"/>
                    <a:pt x="587897" y="523983"/>
                    <a:pt x="590587" y="518586"/>
                  </a:cubicBezTo>
                  <a:cubicBezTo>
                    <a:pt x="590587" y="502412"/>
                    <a:pt x="591932" y="492963"/>
                    <a:pt x="594639" y="490273"/>
                  </a:cubicBezTo>
                  <a:cubicBezTo>
                    <a:pt x="594639" y="487566"/>
                    <a:pt x="595984" y="484876"/>
                    <a:pt x="598674" y="482186"/>
                  </a:cubicBezTo>
                  <a:lnTo>
                    <a:pt x="582500" y="457908"/>
                  </a:lnTo>
                  <a:cubicBezTo>
                    <a:pt x="579810" y="463305"/>
                    <a:pt x="577103" y="470047"/>
                    <a:pt x="574413" y="478134"/>
                  </a:cubicBezTo>
                  <a:cubicBezTo>
                    <a:pt x="569016" y="491618"/>
                    <a:pt x="562274" y="502412"/>
                    <a:pt x="554187" y="510499"/>
                  </a:cubicBezTo>
                  <a:cubicBezTo>
                    <a:pt x="548790" y="515896"/>
                    <a:pt x="542048" y="520603"/>
                    <a:pt x="533961" y="524656"/>
                  </a:cubicBezTo>
                  <a:cubicBezTo>
                    <a:pt x="525875" y="528690"/>
                    <a:pt x="519133" y="533415"/>
                    <a:pt x="513735" y="538812"/>
                  </a:cubicBezTo>
                  <a:lnTo>
                    <a:pt x="489457" y="554986"/>
                  </a:lnTo>
                  <a:cubicBezTo>
                    <a:pt x="492165" y="552296"/>
                    <a:pt x="494854" y="546899"/>
                    <a:pt x="497544" y="538812"/>
                  </a:cubicBezTo>
                  <a:cubicBezTo>
                    <a:pt x="500252" y="533415"/>
                    <a:pt x="501596" y="527345"/>
                    <a:pt x="501596" y="520603"/>
                  </a:cubicBezTo>
                  <a:cubicBezTo>
                    <a:pt x="501596" y="513861"/>
                    <a:pt x="502941" y="506447"/>
                    <a:pt x="505649" y="498360"/>
                  </a:cubicBezTo>
                  <a:cubicBezTo>
                    <a:pt x="511028" y="482186"/>
                    <a:pt x="513735" y="474082"/>
                    <a:pt x="513735" y="474082"/>
                  </a:cubicBezTo>
                  <a:cubicBezTo>
                    <a:pt x="513735" y="471392"/>
                    <a:pt x="515080" y="468702"/>
                    <a:pt x="517770" y="465995"/>
                  </a:cubicBezTo>
                  <a:lnTo>
                    <a:pt x="497544" y="465995"/>
                  </a:lnTo>
                  <a:lnTo>
                    <a:pt x="473284" y="494308"/>
                  </a:lnTo>
                  <a:cubicBezTo>
                    <a:pt x="465197" y="488928"/>
                    <a:pt x="459800" y="482186"/>
                    <a:pt x="457092" y="474082"/>
                  </a:cubicBezTo>
                  <a:cubicBezTo>
                    <a:pt x="454403" y="468702"/>
                    <a:pt x="453058" y="461907"/>
                    <a:pt x="453058" y="453732"/>
                  </a:cubicBezTo>
                  <a:cubicBezTo>
                    <a:pt x="453058" y="445557"/>
                    <a:pt x="457092" y="436037"/>
                    <a:pt x="465197" y="425172"/>
                  </a:cubicBezTo>
                  <a:lnTo>
                    <a:pt x="424745" y="441469"/>
                  </a:lnTo>
                  <a:cubicBezTo>
                    <a:pt x="413951" y="446955"/>
                    <a:pt x="403846" y="451715"/>
                    <a:pt x="394397" y="455785"/>
                  </a:cubicBezTo>
                  <a:cubicBezTo>
                    <a:pt x="384965" y="459855"/>
                    <a:pt x="377551" y="463252"/>
                    <a:pt x="372154" y="465995"/>
                  </a:cubicBezTo>
                  <a:cubicBezTo>
                    <a:pt x="364067" y="471392"/>
                    <a:pt x="352600" y="477462"/>
                    <a:pt x="337772" y="484204"/>
                  </a:cubicBezTo>
                  <a:cubicBezTo>
                    <a:pt x="322943" y="490946"/>
                    <a:pt x="312821" y="492963"/>
                    <a:pt x="307424" y="490273"/>
                  </a:cubicBezTo>
                  <a:lnTo>
                    <a:pt x="299337" y="490273"/>
                  </a:lnTo>
                  <a:cubicBezTo>
                    <a:pt x="304734" y="484876"/>
                    <a:pt x="310131" y="478134"/>
                    <a:pt x="315511" y="470047"/>
                  </a:cubicBezTo>
                  <a:cubicBezTo>
                    <a:pt x="320908" y="464615"/>
                    <a:pt x="324960" y="459855"/>
                    <a:pt x="327650" y="455785"/>
                  </a:cubicBezTo>
                  <a:cubicBezTo>
                    <a:pt x="330357" y="451715"/>
                    <a:pt x="333047" y="446955"/>
                    <a:pt x="335737" y="441469"/>
                  </a:cubicBezTo>
                  <a:cubicBezTo>
                    <a:pt x="341134" y="433347"/>
                    <a:pt x="345858" y="425189"/>
                    <a:pt x="349911" y="417014"/>
                  </a:cubicBezTo>
                  <a:cubicBezTo>
                    <a:pt x="353945" y="408839"/>
                    <a:pt x="361360" y="403388"/>
                    <a:pt x="372154" y="400646"/>
                  </a:cubicBezTo>
                  <a:cubicBezTo>
                    <a:pt x="382930" y="397938"/>
                    <a:pt x="393725" y="398646"/>
                    <a:pt x="404519" y="402734"/>
                  </a:cubicBezTo>
                  <a:cubicBezTo>
                    <a:pt x="415296" y="406821"/>
                    <a:pt x="430124" y="403406"/>
                    <a:pt x="449005" y="392488"/>
                  </a:cubicBezTo>
                  <a:cubicBezTo>
                    <a:pt x="465197" y="384313"/>
                    <a:pt x="474628" y="378880"/>
                    <a:pt x="477318" y="376190"/>
                  </a:cubicBezTo>
                  <a:cubicBezTo>
                    <a:pt x="480026" y="373448"/>
                    <a:pt x="480026" y="372067"/>
                    <a:pt x="477318" y="372067"/>
                  </a:cubicBezTo>
                  <a:cubicBezTo>
                    <a:pt x="469231" y="366635"/>
                    <a:pt x="461144" y="362547"/>
                    <a:pt x="453058" y="359804"/>
                  </a:cubicBezTo>
                  <a:cubicBezTo>
                    <a:pt x="436866" y="354372"/>
                    <a:pt x="426090" y="353027"/>
                    <a:pt x="420693" y="355770"/>
                  </a:cubicBezTo>
                  <a:cubicBezTo>
                    <a:pt x="412606" y="361202"/>
                    <a:pt x="405191" y="363927"/>
                    <a:pt x="398449" y="363927"/>
                  </a:cubicBezTo>
                  <a:cubicBezTo>
                    <a:pt x="391707" y="363927"/>
                    <a:pt x="381586" y="365290"/>
                    <a:pt x="368102" y="368033"/>
                  </a:cubicBezTo>
                  <a:cubicBezTo>
                    <a:pt x="362705" y="370723"/>
                    <a:pt x="358670" y="371395"/>
                    <a:pt x="355962" y="370050"/>
                  </a:cubicBezTo>
                  <a:cubicBezTo>
                    <a:pt x="353273" y="368705"/>
                    <a:pt x="350583" y="368033"/>
                    <a:pt x="347876" y="368033"/>
                  </a:cubicBezTo>
                  <a:lnTo>
                    <a:pt x="339789" y="368033"/>
                  </a:lnTo>
                  <a:cubicBezTo>
                    <a:pt x="342479" y="365290"/>
                    <a:pt x="345186" y="361202"/>
                    <a:pt x="347876" y="355770"/>
                  </a:cubicBezTo>
                  <a:cubicBezTo>
                    <a:pt x="353273" y="344852"/>
                    <a:pt x="358670" y="336676"/>
                    <a:pt x="364067" y="331244"/>
                  </a:cubicBezTo>
                  <a:cubicBezTo>
                    <a:pt x="366757" y="328501"/>
                    <a:pt x="369447" y="326466"/>
                    <a:pt x="372154" y="325104"/>
                  </a:cubicBezTo>
                  <a:cubicBezTo>
                    <a:pt x="374844" y="323759"/>
                    <a:pt x="377551" y="321724"/>
                    <a:pt x="380241" y="318981"/>
                  </a:cubicBezTo>
                  <a:cubicBezTo>
                    <a:pt x="382930" y="316291"/>
                    <a:pt x="385638" y="314929"/>
                    <a:pt x="388328" y="314929"/>
                  </a:cubicBezTo>
                  <a:lnTo>
                    <a:pt x="364067" y="298560"/>
                  </a:lnTo>
                  <a:cubicBezTo>
                    <a:pt x="355962" y="293128"/>
                    <a:pt x="347876" y="291093"/>
                    <a:pt x="339789" y="292473"/>
                  </a:cubicBezTo>
                  <a:cubicBezTo>
                    <a:pt x="331702" y="293836"/>
                    <a:pt x="324960" y="291783"/>
                    <a:pt x="319563" y="286297"/>
                  </a:cubicBezTo>
                  <a:cubicBezTo>
                    <a:pt x="314166" y="280865"/>
                    <a:pt x="311476" y="276795"/>
                    <a:pt x="311476" y="274105"/>
                  </a:cubicBezTo>
                  <a:lnTo>
                    <a:pt x="311476" y="265894"/>
                  </a:lnTo>
                  <a:cubicBezTo>
                    <a:pt x="308769" y="268620"/>
                    <a:pt x="304734" y="270000"/>
                    <a:pt x="299337" y="270000"/>
                  </a:cubicBezTo>
                  <a:cubicBezTo>
                    <a:pt x="293940" y="272743"/>
                    <a:pt x="289905" y="274105"/>
                    <a:pt x="287198" y="274105"/>
                  </a:cubicBezTo>
                  <a:cubicBezTo>
                    <a:pt x="284508" y="274105"/>
                    <a:pt x="281801" y="275450"/>
                    <a:pt x="279111" y="278157"/>
                  </a:cubicBezTo>
                  <a:cubicBezTo>
                    <a:pt x="273714" y="283590"/>
                    <a:pt x="270352" y="287678"/>
                    <a:pt x="269007" y="290403"/>
                  </a:cubicBezTo>
                  <a:cubicBezTo>
                    <a:pt x="267644" y="293146"/>
                    <a:pt x="264282" y="295871"/>
                    <a:pt x="258885" y="298560"/>
                  </a:cubicBezTo>
                  <a:cubicBezTo>
                    <a:pt x="253488" y="301303"/>
                    <a:pt x="248091" y="300631"/>
                    <a:pt x="242711" y="296543"/>
                  </a:cubicBezTo>
                  <a:cubicBezTo>
                    <a:pt x="237314" y="292455"/>
                    <a:pt x="234607" y="287695"/>
                    <a:pt x="234607" y="282263"/>
                  </a:cubicBezTo>
                  <a:cubicBezTo>
                    <a:pt x="234607" y="279520"/>
                    <a:pt x="234607" y="274070"/>
                    <a:pt x="234607" y="265912"/>
                  </a:cubicBezTo>
                  <a:cubicBezTo>
                    <a:pt x="234607" y="257772"/>
                    <a:pt x="235969" y="248234"/>
                    <a:pt x="238659" y="237316"/>
                  </a:cubicBezTo>
                  <a:cubicBezTo>
                    <a:pt x="238659" y="226451"/>
                    <a:pt x="240004" y="212843"/>
                    <a:pt x="242711" y="196493"/>
                  </a:cubicBezTo>
                  <a:cubicBezTo>
                    <a:pt x="248091" y="196493"/>
                    <a:pt x="253488" y="195130"/>
                    <a:pt x="258885" y="192440"/>
                  </a:cubicBezTo>
                  <a:cubicBezTo>
                    <a:pt x="264282" y="192440"/>
                    <a:pt x="269007" y="191750"/>
                    <a:pt x="273042" y="190388"/>
                  </a:cubicBezTo>
                  <a:cubicBezTo>
                    <a:pt x="277094" y="189025"/>
                    <a:pt x="281801" y="189698"/>
                    <a:pt x="287198" y="192440"/>
                  </a:cubicBezTo>
                  <a:cubicBezTo>
                    <a:pt x="279111" y="186955"/>
                    <a:pt x="271024" y="180160"/>
                    <a:pt x="262937" y="172020"/>
                  </a:cubicBezTo>
                  <a:lnTo>
                    <a:pt x="234607" y="143389"/>
                  </a:lnTo>
                  <a:cubicBezTo>
                    <a:pt x="231917" y="135213"/>
                    <a:pt x="235969" y="129781"/>
                    <a:pt x="246746" y="127091"/>
                  </a:cubicBezTo>
                  <a:cubicBezTo>
                    <a:pt x="252143" y="127091"/>
                    <a:pt x="250798" y="126401"/>
                    <a:pt x="242711" y="125038"/>
                  </a:cubicBezTo>
                  <a:cubicBezTo>
                    <a:pt x="234607" y="123658"/>
                    <a:pt x="245401" y="124348"/>
                    <a:pt x="275059" y="127091"/>
                  </a:cubicBezTo>
                  <a:cubicBezTo>
                    <a:pt x="288543" y="127091"/>
                    <a:pt x="297320" y="128454"/>
                    <a:pt x="301354" y="131161"/>
                  </a:cubicBezTo>
                  <a:cubicBezTo>
                    <a:pt x="305407" y="133886"/>
                    <a:pt x="308096" y="135921"/>
                    <a:pt x="309459" y="137301"/>
                  </a:cubicBezTo>
                  <a:cubicBezTo>
                    <a:pt x="310804" y="138664"/>
                    <a:pt x="312149" y="139354"/>
                    <a:pt x="313493" y="139354"/>
                  </a:cubicBezTo>
                  <a:cubicBezTo>
                    <a:pt x="314838" y="139354"/>
                    <a:pt x="320908" y="137974"/>
                    <a:pt x="331702" y="135249"/>
                  </a:cubicBezTo>
                  <a:cubicBezTo>
                    <a:pt x="342479" y="132506"/>
                    <a:pt x="347876" y="127073"/>
                    <a:pt x="347876" y="118933"/>
                  </a:cubicBezTo>
                  <a:cubicBezTo>
                    <a:pt x="347876" y="116191"/>
                    <a:pt x="346531" y="113448"/>
                    <a:pt x="343841" y="110723"/>
                  </a:cubicBezTo>
                  <a:lnTo>
                    <a:pt x="360015" y="118933"/>
                  </a:lnTo>
                  <a:lnTo>
                    <a:pt x="372154" y="139354"/>
                  </a:lnTo>
                  <a:cubicBezTo>
                    <a:pt x="372154" y="128436"/>
                    <a:pt x="374844" y="117536"/>
                    <a:pt x="380241" y="106670"/>
                  </a:cubicBezTo>
                  <a:cubicBezTo>
                    <a:pt x="385638" y="98495"/>
                    <a:pt x="391707" y="90320"/>
                    <a:pt x="398449" y="82145"/>
                  </a:cubicBezTo>
                  <a:cubicBezTo>
                    <a:pt x="405191" y="73969"/>
                    <a:pt x="415296" y="68537"/>
                    <a:pt x="428779" y="65847"/>
                  </a:cubicBezTo>
                  <a:lnTo>
                    <a:pt x="436866" y="16990"/>
                  </a:lnTo>
                  <a:cubicBezTo>
                    <a:pt x="444971" y="22369"/>
                    <a:pt x="453058" y="29147"/>
                    <a:pt x="461144" y="37269"/>
                  </a:cubicBezTo>
                  <a:cubicBezTo>
                    <a:pt x="466542" y="42701"/>
                    <a:pt x="472611" y="50186"/>
                    <a:pt x="479353" y="59707"/>
                  </a:cubicBezTo>
                  <a:cubicBezTo>
                    <a:pt x="486095" y="69227"/>
                    <a:pt x="489457" y="79437"/>
                    <a:pt x="489457" y="90302"/>
                  </a:cubicBezTo>
                  <a:lnTo>
                    <a:pt x="501596" y="69882"/>
                  </a:lnTo>
                  <a:lnTo>
                    <a:pt x="533961" y="57689"/>
                  </a:lnTo>
                  <a:cubicBezTo>
                    <a:pt x="531254" y="52204"/>
                    <a:pt x="529909" y="44028"/>
                    <a:pt x="529909" y="331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: Shape 6"/>
            <p:cNvSpPr/>
            <p:nvPr/>
          </p:nvSpPr>
          <p:spPr>
            <a:xfrm>
              <a:off x="4299054" y="2307265"/>
              <a:ext cx="2684076" cy="882500"/>
            </a:xfrm>
            <a:custGeom>
              <a:avLst/>
              <a:gdLst>
                <a:gd name="connsiteX0" fmla="*/ 635687 w 2684076"/>
                <a:gd name="connsiteY0" fmla="*/ 0 h 882500"/>
                <a:gd name="connsiteX1" fmla="*/ 704738 w 2684076"/>
                <a:gd name="connsiteY1" fmla="*/ 0 h 882500"/>
                <a:gd name="connsiteX2" fmla="*/ 701839 w 2684076"/>
                <a:gd name="connsiteY2" fmla="*/ 1444 h 882500"/>
                <a:gd name="connsiteX3" fmla="*/ 647230 w 2684076"/>
                <a:gd name="connsiteY3" fmla="*/ 1444 h 882500"/>
                <a:gd name="connsiteX4" fmla="*/ 443158 w 2684076"/>
                <a:gd name="connsiteY4" fmla="*/ 0 h 882500"/>
                <a:gd name="connsiteX5" fmla="*/ 567770 w 2684076"/>
                <a:gd name="connsiteY5" fmla="*/ 0 h 882500"/>
                <a:gd name="connsiteX6" fmla="*/ 562274 w 2684076"/>
                <a:gd name="connsiteY6" fmla="*/ 5496 h 882500"/>
                <a:gd name="connsiteX7" fmla="*/ 558240 w 2684076"/>
                <a:gd name="connsiteY7" fmla="*/ 21670 h 882500"/>
                <a:gd name="connsiteX8" fmla="*/ 566327 w 2684076"/>
                <a:gd name="connsiteY8" fmla="*/ 66174 h 882500"/>
                <a:gd name="connsiteX9" fmla="*/ 578466 w 2684076"/>
                <a:gd name="connsiteY9" fmla="*/ 102573 h 882500"/>
                <a:gd name="connsiteX10" fmla="*/ 578466 w 2684076"/>
                <a:gd name="connsiteY10" fmla="*/ 130904 h 882500"/>
                <a:gd name="connsiteX11" fmla="*/ 590605 w 2684076"/>
                <a:gd name="connsiteY11" fmla="*/ 118765 h 882500"/>
                <a:gd name="connsiteX12" fmla="*/ 600709 w 2684076"/>
                <a:gd name="connsiteY12" fmla="*/ 106626 h 882500"/>
                <a:gd name="connsiteX13" fmla="*/ 606779 w 2684076"/>
                <a:gd name="connsiteY13" fmla="*/ 98539 h 882500"/>
                <a:gd name="connsiteX14" fmla="*/ 620935 w 2684076"/>
                <a:gd name="connsiteY14" fmla="*/ 94487 h 882500"/>
                <a:gd name="connsiteX15" fmla="*/ 622952 w 2684076"/>
                <a:gd name="connsiteY15" fmla="*/ 118765 h 882500"/>
                <a:gd name="connsiteX16" fmla="*/ 631057 w 2684076"/>
                <a:gd name="connsiteY16" fmla="*/ 163251 h 882500"/>
                <a:gd name="connsiteX17" fmla="*/ 645213 w 2684076"/>
                <a:gd name="connsiteY17" fmla="*/ 159217 h 882500"/>
                <a:gd name="connsiteX18" fmla="*/ 659370 w 2684076"/>
                <a:gd name="connsiteY18" fmla="*/ 159217 h 882500"/>
                <a:gd name="connsiteX19" fmla="*/ 683630 w 2684076"/>
                <a:gd name="connsiteY19" fmla="*/ 147078 h 882500"/>
                <a:gd name="connsiteX20" fmla="*/ 703856 w 2684076"/>
                <a:gd name="connsiteY20" fmla="*/ 134939 h 882500"/>
                <a:gd name="connsiteX21" fmla="*/ 715995 w 2684076"/>
                <a:gd name="connsiteY21" fmla="*/ 183477 h 882500"/>
                <a:gd name="connsiteX22" fmla="*/ 752412 w 2684076"/>
                <a:gd name="connsiteY22" fmla="*/ 183477 h 882500"/>
                <a:gd name="connsiteX23" fmla="*/ 804986 w 2684076"/>
                <a:gd name="connsiteY23" fmla="*/ 199669 h 882500"/>
                <a:gd name="connsiteX24" fmla="*/ 792864 w 2684076"/>
                <a:gd name="connsiteY24" fmla="*/ 110678 h 882500"/>
                <a:gd name="connsiteX25" fmla="*/ 809038 w 2684076"/>
                <a:gd name="connsiteY25" fmla="*/ 102573 h 882500"/>
                <a:gd name="connsiteX26" fmla="*/ 760499 w 2684076"/>
                <a:gd name="connsiteY26" fmla="*/ 86400 h 882500"/>
                <a:gd name="connsiteX27" fmla="*/ 744308 w 2684076"/>
                <a:gd name="connsiteY27" fmla="*/ 78313 h 882500"/>
                <a:gd name="connsiteX28" fmla="*/ 752412 w 2684076"/>
                <a:gd name="connsiteY28" fmla="*/ 62122 h 882500"/>
                <a:gd name="connsiteX29" fmla="*/ 744308 w 2684076"/>
                <a:gd name="connsiteY29" fmla="*/ 29774 h 882500"/>
                <a:gd name="connsiteX30" fmla="*/ 728134 w 2684076"/>
                <a:gd name="connsiteY30" fmla="*/ 5496 h 882500"/>
                <a:gd name="connsiteX31" fmla="*/ 717142 w 2684076"/>
                <a:gd name="connsiteY31" fmla="*/ 0 h 882500"/>
                <a:gd name="connsiteX32" fmla="*/ 2082901 w 2684076"/>
                <a:gd name="connsiteY32" fmla="*/ 0 h 882500"/>
                <a:gd name="connsiteX33" fmla="*/ 2082901 w 2684076"/>
                <a:gd name="connsiteY33" fmla="*/ 20909 h 882500"/>
                <a:gd name="connsiteX34" fmla="*/ 2102932 w 2684076"/>
                <a:gd name="connsiteY34" fmla="*/ 8840 h 882500"/>
                <a:gd name="connsiteX35" fmla="*/ 2113181 w 2684076"/>
                <a:gd name="connsiteY35" fmla="*/ 0 h 882500"/>
                <a:gd name="connsiteX36" fmla="*/ 2178135 w 2684076"/>
                <a:gd name="connsiteY36" fmla="*/ 0 h 882500"/>
                <a:gd name="connsiteX37" fmla="*/ 2173024 w 2684076"/>
                <a:gd name="connsiteY37" fmla="*/ 8805 h 882500"/>
                <a:gd name="connsiteX38" fmla="*/ 2163043 w 2684076"/>
                <a:gd name="connsiteY38" fmla="*/ 29013 h 882500"/>
                <a:gd name="connsiteX39" fmla="*/ 2155010 w 2684076"/>
                <a:gd name="connsiteY39" fmla="*/ 45116 h 882500"/>
                <a:gd name="connsiteX40" fmla="*/ 2191038 w 2684076"/>
                <a:gd name="connsiteY40" fmla="*/ 65289 h 882500"/>
                <a:gd name="connsiteX41" fmla="*/ 2239134 w 2684076"/>
                <a:gd name="connsiteY41" fmla="*/ 109652 h 882500"/>
                <a:gd name="connsiteX42" fmla="*/ 2243115 w 2684076"/>
                <a:gd name="connsiteY42" fmla="*/ 113704 h 882500"/>
                <a:gd name="connsiteX43" fmla="*/ 2255166 w 2684076"/>
                <a:gd name="connsiteY43" fmla="*/ 123790 h 882500"/>
                <a:gd name="connsiteX44" fmla="*/ 2275162 w 2684076"/>
                <a:gd name="connsiteY44" fmla="*/ 105652 h 882500"/>
                <a:gd name="connsiteX45" fmla="*/ 2305227 w 2684076"/>
                <a:gd name="connsiteY45" fmla="*/ 81445 h 882500"/>
                <a:gd name="connsiteX46" fmla="*/ 2351270 w 2684076"/>
                <a:gd name="connsiteY46" fmla="*/ 73376 h 882500"/>
                <a:gd name="connsiteX47" fmla="*/ 2347289 w 2684076"/>
                <a:gd name="connsiteY47" fmla="*/ 149980 h 882500"/>
                <a:gd name="connsiteX48" fmla="*/ 2315242 w 2684076"/>
                <a:gd name="connsiteY48" fmla="*/ 212533 h 882500"/>
                <a:gd name="connsiteX49" fmla="*/ 2247168 w 2684076"/>
                <a:gd name="connsiteY49" fmla="*/ 258895 h 882500"/>
                <a:gd name="connsiteX50" fmla="*/ 2255131 w 2684076"/>
                <a:gd name="connsiteY50" fmla="*/ 262930 h 882500"/>
                <a:gd name="connsiteX51" fmla="*/ 2271180 w 2684076"/>
                <a:gd name="connsiteY51" fmla="*/ 270999 h 882500"/>
                <a:gd name="connsiteX52" fmla="*/ 2291229 w 2684076"/>
                <a:gd name="connsiteY52" fmla="*/ 279051 h 882500"/>
                <a:gd name="connsiteX53" fmla="*/ 2313225 w 2684076"/>
                <a:gd name="connsiteY53" fmla="*/ 297224 h 882500"/>
                <a:gd name="connsiteX54" fmla="*/ 2339255 w 2684076"/>
                <a:gd name="connsiteY54" fmla="*/ 315326 h 882500"/>
                <a:gd name="connsiteX55" fmla="*/ 2363268 w 2684076"/>
                <a:gd name="connsiteY55" fmla="*/ 339534 h 882500"/>
                <a:gd name="connsiteX56" fmla="*/ 2355305 w 2684076"/>
                <a:gd name="connsiteY56" fmla="*/ 339534 h 882500"/>
                <a:gd name="connsiteX57" fmla="*/ 2345254 w 2684076"/>
                <a:gd name="connsiteY57" fmla="*/ 341569 h 882500"/>
                <a:gd name="connsiteX58" fmla="*/ 2331239 w 2684076"/>
                <a:gd name="connsiteY58" fmla="*/ 343586 h 882500"/>
                <a:gd name="connsiteX59" fmla="*/ 2301210 w 2684076"/>
                <a:gd name="connsiteY59" fmla="*/ 345603 h 882500"/>
                <a:gd name="connsiteX60" fmla="*/ 2295211 w 2684076"/>
                <a:gd name="connsiteY60" fmla="*/ 355725 h 882500"/>
                <a:gd name="connsiteX61" fmla="*/ 2315242 w 2684076"/>
                <a:gd name="connsiteY61" fmla="*/ 369811 h 882500"/>
                <a:gd name="connsiteX62" fmla="*/ 2327240 w 2684076"/>
                <a:gd name="connsiteY62" fmla="*/ 383914 h 882500"/>
                <a:gd name="connsiteX63" fmla="*/ 2323258 w 2684076"/>
                <a:gd name="connsiteY63" fmla="*/ 404069 h 882500"/>
                <a:gd name="connsiteX64" fmla="*/ 2315242 w 2684076"/>
                <a:gd name="connsiteY64" fmla="*/ 420261 h 882500"/>
                <a:gd name="connsiteX65" fmla="*/ 2303227 w 2684076"/>
                <a:gd name="connsiteY65" fmla="*/ 440416 h 882500"/>
                <a:gd name="connsiteX66" fmla="*/ 2307208 w 2684076"/>
                <a:gd name="connsiteY66" fmla="*/ 468605 h 882500"/>
                <a:gd name="connsiteX67" fmla="*/ 2325258 w 2684076"/>
                <a:gd name="connsiteY67" fmla="*/ 478726 h 882500"/>
                <a:gd name="connsiteX68" fmla="*/ 2347289 w 2684076"/>
                <a:gd name="connsiteY68" fmla="*/ 492812 h 882500"/>
                <a:gd name="connsiteX69" fmla="*/ 2375354 w 2684076"/>
                <a:gd name="connsiteY69" fmla="*/ 508933 h 882500"/>
                <a:gd name="connsiteX70" fmla="*/ 2387351 w 2684076"/>
                <a:gd name="connsiteY70" fmla="*/ 468605 h 882500"/>
                <a:gd name="connsiteX71" fmla="*/ 2401348 w 2684076"/>
                <a:gd name="connsiteY71" fmla="*/ 434346 h 882500"/>
                <a:gd name="connsiteX72" fmla="*/ 2423379 w 2684076"/>
                <a:gd name="connsiteY72" fmla="*/ 400035 h 882500"/>
                <a:gd name="connsiteX73" fmla="*/ 2455426 w 2684076"/>
                <a:gd name="connsiteY73" fmla="*/ 464552 h 882500"/>
                <a:gd name="connsiteX74" fmla="*/ 2461495 w 2684076"/>
                <a:gd name="connsiteY74" fmla="*/ 523054 h 882500"/>
                <a:gd name="connsiteX75" fmla="*/ 2435200 w 2684076"/>
                <a:gd name="connsiteY75" fmla="*/ 585607 h 882500"/>
                <a:gd name="connsiteX76" fmla="*/ 2439252 w 2684076"/>
                <a:gd name="connsiteY76" fmla="*/ 589642 h 882500"/>
                <a:gd name="connsiteX77" fmla="*/ 2483739 w 2684076"/>
                <a:gd name="connsiteY77" fmla="*/ 553295 h 882500"/>
                <a:gd name="connsiteX78" fmla="*/ 2487791 w 2684076"/>
                <a:gd name="connsiteY78" fmla="*/ 646090 h 882500"/>
                <a:gd name="connsiteX79" fmla="*/ 2528243 w 2684076"/>
                <a:gd name="connsiteY79" fmla="*/ 565434 h 882500"/>
                <a:gd name="connsiteX80" fmla="*/ 2524191 w 2684076"/>
                <a:gd name="connsiteY80" fmla="*/ 605762 h 882500"/>
                <a:gd name="connsiteX81" fmla="*/ 2548469 w 2684076"/>
                <a:gd name="connsiteY81" fmla="*/ 585607 h 882500"/>
                <a:gd name="connsiteX82" fmla="*/ 2572747 w 2684076"/>
                <a:gd name="connsiteY82" fmla="*/ 573468 h 882500"/>
                <a:gd name="connsiteX83" fmla="*/ 2578817 w 2684076"/>
                <a:gd name="connsiteY83" fmla="*/ 595676 h 882500"/>
                <a:gd name="connsiteX84" fmla="*/ 2572747 w 2684076"/>
                <a:gd name="connsiteY84" fmla="*/ 609815 h 882500"/>
                <a:gd name="connsiteX85" fmla="*/ 2548469 w 2684076"/>
                <a:gd name="connsiteY85" fmla="*/ 621883 h 882500"/>
                <a:gd name="connsiteX86" fmla="*/ 2552521 w 2684076"/>
                <a:gd name="connsiteY86" fmla="*/ 638004 h 882500"/>
                <a:gd name="connsiteX87" fmla="*/ 2578817 w 2684076"/>
                <a:gd name="connsiteY87" fmla="*/ 646090 h 882500"/>
                <a:gd name="connsiteX88" fmla="*/ 2609147 w 2684076"/>
                <a:gd name="connsiteY88" fmla="*/ 634022 h 882500"/>
                <a:gd name="connsiteX89" fmla="*/ 2647581 w 2684076"/>
                <a:gd name="connsiteY89" fmla="*/ 627952 h 882500"/>
                <a:gd name="connsiteX90" fmla="*/ 2673877 w 2684076"/>
                <a:gd name="connsiteY90" fmla="*/ 642038 h 882500"/>
                <a:gd name="connsiteX91" fmla="*/ 2683981 w 2684076"/>
                <a:gd name="connsiteY91" fmla="*/ 662211 h 882500"/>
                <a:gd name="connsiteX92" fmla="*/ 2645546 w 2684076"/>
                <a:gd name="connsiteY92" fmla="*/ 678332 h 882500"/>
                <a:gd name="connsiteX93" fmla="*/ 2588921 w 2684076"/>
                <a:gd name="connsiteY93" fmla="*/ 678332 h 882500"/>
                <a:gd name="connsiteX94" fmla="*/ 2572747 w 2684076"/>
                <a:gd name="connsiteY94" fmla="*/ 674350 h 882500"/>
                <a:gd name="connsiteX95" fmla="*/ 2597007 w 2684076"/>
                <a:gd name="connsiteY95" fmla="*/ 706574 h 882500"/>
                <a:gd name="connsiteX96" fmla="*/ 2592973 w 2684076"/>
                <a:gd name="connsiteY96" fmla="*/ 767057 h 882500"/>
                <a:gd name="connsiteX97" fmla="*/ 2544416 w 2684076"/>
                <a:gd name="connsiteY97" fmla="*/ 746902 h 882500"/>
                <a:gd name="connsiteX98" fmla="*/ 2510034 w 2684076"/>
                <a:gd name="connsiteY98" fmla="*/ 722730 h 882500"/>
                <a:gd name="connsiteX99" fmla="*/ 2495878 w 2684076"/>
                <a:gd name="connsiteY99" fmla="*/ 686418 h 882500"/>
                <a:gd name="connsiteX100" fmla="*/ 2487791 w 2684076"/>
                <a:gd name="connsiteY100" fmla="*/ 718713 h 882500"/>
                <a:gd name="connsiteX101" fmla="*/ 2473635 w 2684076"/>
                <a:gd name="connsiteY101" fmla="*/ 748919 h 882500"/>
                <a:gd name="connsiteX102" fmla="*/ 2447339 w 2684076"/>
                <a:gd name="connsiteY102" fmla="*/ 775161 h 882500"/>
                <a:gd name="connsiteX103" fmla="*/ 2431165 w 2684076"/>
                <a:gd name="connsiteY103" fmla="*/ 787230 h 882500"/>
                <a:gd name="connsiteX104" fmla="*/ 2467565 w 2684076"/>
                <a:gd name="connsiteY104" fmla="*/ 823576 h 882500"/>
                <a:gd name="connsiteX105" fmla="*/ 2510034 w 2684076"/>
                <a:gd name="connsiteY105" fmla="*/ 847748 h 882500"/>
                <a:gd name="connsiteX106" fmla="*/ 2528243 w 2684076"/>
                <a:gd name="connsiteY106" fmla="*/ 863904 h 882500"/>
                <a:gd name="connsiteX107" fmla="*/ 2550486 w 2684076"/>
                <a:gd name="connsiteY107" fmla="*/ 877990 h 882500"/>
                <a:gd name="connsiteX108" fmla="*/ 2560406 w 2684076"/>
                <a:gd name="connsiteY108" fmla="*/ 882500 h 882500"/>
                <a:gd name="connsiteX109" fmla="*/ 1405286 w 2684076"/>
                <a:gd name="connsiteY109" fmla="*/ 882500 h 882500"/>
                <a:gd name="connsiteX110" fmla="*/ 1389521 w 2684076"/>
                <a:gd name="connsiteY110" fmla="*/ 863196 h 882500"/>
                <a:gd name="connsiteX111" fmla="*/ 1378493 w 2684076"/>
                <a:gd name="connsiteY111" fmla="*/ 882500 h 882500"/>
                <a:gd name="connsiteX112" fmla="*/ 8087 w 2684076"/>
                <a:gd name="connsiteY112" fmla="*/ 882500 h 882500"/>
                <a:gd name="connsiteX113" fmla="*/ 8087 w 2684076"/>
                <a:gd name="connsiteY113" fmla="*/ 867302 h 882500"/>
                <a:gd name="connsiteX114" fmla="*/ 12139 w 2684076"/>
                <a:gd name="connsiteY114" fmla="*/ 839060 h 882500"/>
                <a:gd name="connsiteX115" fmla="*/ 32365 w 2684076"/>
                <a:gd name="connsiteY115" fmla="*/ 826991 h 882500"/>
                <a:gd name="connsiteX116" fmla="*/ 48539 w 2684076"/>
                <a:gd name="connsiteY116" fmla="*/ 794750 h 882500"/>
                <a:gd name="connsiteX117" fmla="*/ 88991 w 2684076"/>
                <a:gd name="connsiteY117" fmla="*/ 835007 h 882500"/>
                <a:gd name="connsiteX118" fmla="*/ 186086 w 2684076"/>
                <a:gd name="connsiteY118" fmla="*/ 871283 h 882500"/>
                <a:gd name="connsiteX119" fmla="*/ 169895 w 2684076"/>
                <a:gd name="connsiteY119" fmla="*/ 831026 h 882500"/>
                <a:gd name="connsiteX120" fmla="*/ 177981 w 2684076"/>
                <a:gd name="connsiteY120" fmla="*/ 822939 h 882500"/>
                <a:gd name="connsiteX121" fmla="*/ 198207 w 2684076"/>
                <a:gd name="connsiteY121" fmla="*/ 859215 h 882500"/>
                <a:gd name="connsiteX122" fmla="*/ 194173 w 2684076"/>
                <a:gd name="connsiteY122" fmla="*/ 839060 h 882500"/>
                <a:gd name="connsiteX123" fmla="*/ 198207 w 2684076"/>
                <a:gd name="connsiteY123" fmla="*/ 810871 h 882500"/>
                <a:gd name="connsiteX124" fmla="*/ 161808 w 2684076"/>
                <a:gd name="connsiteY124" fmla="*/ 790698 h 882500"/>
                <a:gd name="connsiteX125" fmla="*/ 113269 w 2684076"/>
                <a:gd name="connsiteY125" fmla="*/ 770543 h 882500"/>
                <a:gd name="connsiteX126" fmla="*/ 70800 w 2684076"/>
                <a:gd name="connsiteY126" fmla="*/ 762474 h 882500"/>
                <a:gd name="connsiteX127" fmla="*/ 36400 w 2684076"/>
                <a:gd name="connsiteY127" fmla="*/ 722128 h 882500"/>
                <a:gd name="connsiteX128" fmla="*/ 68765 w 2684076"/>
                <a:gd name="connsiteY128" fmla="*/ 722128 h 882500"/>
                <a:gd name="connsiteX129" fmla="*/ 93043 w 2684076"/>
                <a:gd name="connsiteY129" fmla="*/ 730215 h 882500"/>
                <a:gd name="connsiteX130" fmla="*/ 113269 w 2684076"/>
                <a:gd name="connsiteY130" fmla="*/ 750370 h 882500"/>
                <a:gd name="connsiteX131" fmla="*/ 141582 w 2684076"/>
                <a:gd name="connsiteY131" fmla="*/ 738302 h 882500"/>
                <a:gd name="connsiteX132" fmla="*/ 206312 w 2684076"/>
                <a:gd name="connsiteY132" fmla="*/ 774595 h 882500"/>
                <a:gd name="connsiteX133" fmla="*/ 206312 w 2684076"/>
                <a:gd name="connsiteY133" fmla="*/ 754422 h 882500"/>
                <a:gd name="connsiteX134" fmla="*/ 230572 w 2684076"/>
                <a:gd name="connsiteY134" fmla="*/ 754422 h 882500"/>
                <a:gd name="connsiteX135" fmla="*/ 254851 w 2684076"/>
                <a:gd name="connsiteY135" fmla="*/ 742283 h 882500"/>
                <a:gd name="connsiteX136" fmla="*/ 258885 w 2684076"/>
                <a:gd name="connsiteY136" fmla="*/ 730215 h 882500"/>
                <a:gd name="connsiteX137" fmla="*/ 262938 w 2684076"/>
                <a:gd name="connsiteY137" fmla="*/ 730215 h 882500"/>
                <a:gd name="connsiteX138" fmla="*/ 258885 w 2684076"/>
                <a:gd name="connsiteY138" fmla="*/ 710060 h 882500"/>
                <a:gd name="connsiteX139" fmla="*/ 258885 w 2684076"/>
                <a:gd name="connsiteY139" fmla="*/ 677818 h 882500"/>
                <a:gd name="connsiteX140" fmla="*/ 242712 w 2684076"/>
                <a:gd name="connsiteY140" fmla="*/ 653611 h 882500"/>
                <a:gd name="connsiteX141" fmla="*/ 222486 w 2684076"/>
                <a:gd name="connsiteY141" fmla="*/ 661698 h 882500"/>
                <a:gd name="connsiteX142" fmla="*/ 206312 w 2684076"/>
                <a:gd name="connsiteY142" fmla="*/ 641543 h 882500"/>
                <a:gd name="connsiteX143" fmla="*/ 190121 w 2684076"/>
                <a:gd name="connsiteY143" fmla="*/ 653611 h 882500"/>
                <a:gd name="connsiteX144" fmla="*/ 149669 w 2684076"/>
                <a:gd name="connsiteY144" fmla="*/ 673766 h 882500"/>
                <a:gd name="connsiteX145" fmla="*/ 149669 w 2684076"/>
                <a:gd name="connsiteY145" fmla="*/ 645577 h 882500"/>
                <a:gd name="connsiteX146" fmla="*/ 137530 w 2684076"/>
                <a:gd name="connsiteY146" fmla="*/ 649559 h 882500"/>
                <a:gd name="connsiteX147" fmla="*/ 109217 w 2684076"/>
                <a:gd name="connsiteY147" fmla="*/ 649559 h 882500"/>
                <a:gd name="connsiteX148" fmla="*/ 72817 w 2684076"/>
                <a:gd name="connsiteY148" fmla="*/ 641543 h 882500"/>
                <a:gd name="connsiteX149" fmla="*/ 58661 w 2684076"/>
                <a:gd name="connsiteY149" fmla="*/ 629439 h 882500"/>
                <a:gd name="connsiteX150" fmla="*/ 60678 w 2684076"/>
                <a:gd name="connsiteY150" fmla="*/ 617335 h 882500"/>
                <a:gd name="connsiteX151" fmla="*/ 80904 w 2684076"/>
                <a:gd name="connsiteY151" fmla="*/ 605249 h 882500"/>
                <a:gd name="connsiteX152" fmla="*/ 95060 w 2684076"/>
                <a:gd name="connsiteY152" fmla="*/ 599197 h 882500"/>
                <a:gd name="connsiteX153" fmla="*/ 113269 w 2684076"/>
                <a:gd name="connsiteY153" fmla="*/ 593128 h 882500"/>
                <a:gd name="connsiteX154" fmla="*/ 123373 w 2684076"/>
                <a:gd name="connsiteY154" fmla="*/ 581042 h 882500"/>
                <a:gd name="connsiteX155" fmla="*/ 133495 w 2684076"/>
                <a:gd name="connsiteY155" fmla="*/ 568973 h 882500"/>
                <a:gd name="connsiteX156" fmla="*/ 149669 w 2684076"/>
                <a:gd name="connsiteY156" fmla="*/ 556870 h 882500"/>
                <a:gd name="connsiteX157" fmla="*/ 169895 w 2684076"/>
                <a:gd name="connsiteY157" fmla="*/ 552853 h 882500"/>
                <a:gd name="connsiteX158" fmla="*/ 186086 w 2684076"/>
                <a:gd name="connsiteY158" fmla="*/ 544766 h 882500"/>
                <a:gd name="connsiteX159" fmla="*/ 194173 w 2684076"/>
                <a:gd name="connsiteY159" fmla="*/ 540731 h 882500"/>
                <a:gd name="connsiteX160" fmla="*/ 173947 w 2684076"/>
                <a:gd name="connsiteY160" fmla="*/ 536679 h 882500"/>
                <a:gd name="connsiteX161" fmla="*/ 151704 w 2684076"/>
                <a:gd name="connsiteY161" fmla="*/ 534680 h 882500"/>
                <a:gd name="connsiteX162" fmla="*/ 121356 w 2684076"/>
                <a:gd name="connsiteY162" fmla="*/ 540731 h 882500"/>
                <a:gd name="connsiteX163" fmla="*/ 60678 w 2684076"/>
                <a:gd name="connsiteY163" fmla="*/ 554852 h 882500"/>
                <a:gd name="connsiteX164" fmla="*/ 20226 w 2684076"/>
                <a:gd name="connsiteY164" fmla="*/ 548818 h 882500"/>
                <a:gd name="connsiteX165" fmla="*/ 10122 w 2684076"/>
                <a:gd name="connsiteY165" fmla="*/ 540731 h 882500"/>
                <a:gd name="connsiteX166" fmla="*/ 4053 w 2684076"/>
                <a:gd name="connsiteY166" fmla="*/ 532698 h 882500"/>
                <a:gd name="connsiteX167" fmla="*/ 0 w 2684076"/>
                <a:gd name="connsiteY167" fmla="*/ 524611 h 882500"/>
                <a:gd name="connsiteX168" fmla="*/ 8087 w 2684076"/>
                <a:gd name="connsiteY168" fmla="*/ 528645 h 882500"/>
                <a:gd name="connsiteX169" fmla="*/ 28313 w 2684076"/>
                <a:gd name="connsiteY169" fmla="*/ 520559 h 882500"/>
                <a:gd name="connsiteX170" fmla="*/ 64730 w 2684076"/>
                <a:gd name="connsiteY170" fmla="*/ 498404 h 882500"/>
                <a:gd name="connsiteX171" fmla="*/ 129443 w 2684076"/>
                <a:gd name="connsiteY171" fmla="*/ 504438 h 882500"/>
                <a:gd name="connsiteX172" fmla="*/ 76852 w 2684076"/>
                <a:gd name="connsiteY172" fmla="*/ 443955 h 882500"/>
                <a:gd name="connsiteX173" fmla="*/ 117304 w 2684076"/>
                <a:gd name="connsiteY173" fmla="*/ 443955 h 882500"/>
                <a:gd name="connsiteX174" fmla="*/ 109217 w 2684076"/>
                <a:gd name="connsiteY174" fmla="*/ 431887 h 882500"/>
                <a:gd name="connsiteX175" fmla="*/ 109217 w 2684076"/>
                <a:gd name="connsiteY175" fmla="*/ 403698 h 882500"/>
                <a:gd name="connsiteX176" fmla="*/ 137530 w 2684076"/>
                <a:gd name="connsiteY176" fmla="*/ 423800 h 882500"/>
                <a:gd name="connsiteX177" fmla="*/ 202260 w 2684076"/>
                <a:gd name="connsiteY177" fmla="*/ 403698 h 882500"/>
                <a:gd name="connsiteX178" fmla="*/ 210347 w 2684076"/>
                <a:gd name="connsiteY178" fmla="*/ 435921 h 882500"/>
                <a:gd name="connsiteX179" fmla="*/ 222486 w 2684076"/>
                <a:gd name="connsiteY179" fmla="*/ 443955 h 882500"/>
                <a:gd name="connsiteX180" fmla="*/ 254851 w 2684076"/>
                <a:gd name="connsiteY180" fmla="*/ 411714 h 882500"/>
                <a:gd name="connsiteX181" fmla="*/ 222486 w 2684076"/>
                <a:gd name="connsiteY181" fmla="*/ 367422 h 882500"/>
                <a:gd name="connsiteX182" fmla="*/ 157756 w 2684076"/>
                <a:gd name="connsiteY182" fmla="*/ 367422 h 882500"/>
                <a:gd name="connsiteX183" fmla="*/ 161808 w 2684076"/>
                <a:gd name="connsiteY183" fmla="*/ 339162 h 882500"/>
                <a:gd name="connsiteX184" fmla="*/ 145634 w 2684076"/>
                <a:gd name="connsiteY184" fmla="*/ 318989 h 882500"/>
                <a:gd name="connsiteX185" fmla="*/ 173947 w 2684076"/>
                <a:gd name="connsiteY185" fmla="*/ 314955 h 882500"/>
                <a:gd name="connsiteX186" fmla="*/ 214399 w 2684076"/>
                <a:gd name="connsiteY186" fmla="*/ 270645 h 882500"/>
                <a:gd name="connsiteX187" fmla="*/ 186086 w 2684076"/>
                <a:gd name="connsiteY187" fmla="*/ 230317 h 882500"/>
                <a:gd name="connsiteX188" fmla="*/ 262938 w 2684076"/>
                <a:gd name="connsiteY188" fmla="*/ 218249 h 882500"/>
                <a:gd name="connsiteX189" fmla="*/ 262938 w 2684076"/>
                <a:gd name="connsiteY189" fmla="*/ 226265 h 882500"/>
                <a:gd name="connsiteX190" fmla="*/ 279111 w 2684076"/>
                <a:gd name="connsiteY190" fmla="*/ 242385 h 882500"/>
                <a:gd name="connsiteX191" fmla="*/ 307442 w 2684076"/>
                <a:gd name="connsiteY191" fmla="*/ 262558 h 882500"/>
                <a:gd name="connsiteX192" fmla="*/ 327668 w 2684076"/>
                <a:gd name="connsiteY192" fmla="*/ 282714 h 882500"/>
                <a:gd name="connsiteX193" fmla="*/ 384293 w 2684076"/>
                <a:gd name="connsiteY193" fmla="*/ 298834 h 882500"/>
                <a:gd name="connsiteX194" fmla="*/ 372154 w 2684076"/>
                <a:gd name="connsiteY194" fmla="*/ 278679 h 882500"/>
                <a:gd name="connsiteX195" fmla="*/ 362050 w 2684076"/>
                <a:gd name="connsiteY195" fmla="*/ 262594 h 882500"/>
                <a:gd name="connsiteX196" fmla="*/ 355980 w 2684076"/>
                <a:gd name="connsiteY196" fmla="*/ 246438 h 882500"/>
                <a:gd name="connsiteX197" fmla="*/ 347894 w 2684076"/>
                <a:gd name="connsiteY197" fmla="*/ 226300 h 882500"/>
                <a:gd name="connsiteX198" fmla="*/ 355980 w 2684076"/>
                <a:gd name="connsiteY198" fmla="*/ 210162 h 882500"/>
                <a:gd name="connsiteX199" fmla="*/ 370137 w 2684076"/>
                <a:gd name="connsiteY199" fmla="*/ 200076 h 882500"/>
                <a:gd name="connsiteX200" fmla="*/ 384293 w 2684076"/>
                <a:gd name="connsiteY200" fmla="*/ 189989 h 882500"/>
                <a:gd name="connsiteX201" fmla="*/ 404519 w 2684076"/>
                <a:gd name="connsiteY201" fmla="*/ 181902 h 882500"/>
                <a:gd name="connsiteX202" fmla="*/ 351928 w 2684076"/>
                <a:gd name="connsiteY202" fmla="*/ 161800 h 882500"/>
                <a:gd name="connsiteX203" fmla="*/ 315529 w 2684076"/>
                <a:gd name="connsiteY203" fmla="*/ 137593 h 882500"/>
                <a:gd name="connsiteX204" fmla="*/ 299337 w 2684076"/>
                <a:gd name="connsiteY204" fmla="*/ 101317 h 882500"/>
                <a:gd name="connsiteX205" fmla="*/ 339789 w 2684076"/>
                <a:gd name="connsiteY205" fmla="*/ 93230 h 882500"/>
                <a:gd name="connsiteX206" fmla="*/ 364067 w 2684076"/>
                <a:gd name="connsiteY206" fmla="*/ 77110 h 882500"/>
                <a:gd name="connsiteX207" fmla="*/ 432832 w 2684076"/>
                <a:gd name="connsiteY207" fmla="*/ 77110 h 882500"/>
                <a:gd name="connsiteX208" fmla="*/ 436884 w 2684076"/>
                <a:gd name="connsiteY208" fmla="*/ 60989 h 882500"/>
                <a:gd name="connsiteX209" fmla="*/ 444971 w 2684076"/>
                <a:gd name="connsiteY209" fmla="*/ 32800 h 882500"/>
                <a:gd name="connsiteX210" fmla="*/ 453058 w 2684076"/>
                <a:gd name="connsiteY210" fmla="*/ 24713 h 882500"/>
                <a:gd name="connsiteX211" fmla="*/ 444971 w 2684076"/>
                <a:gd name="connsiteY211" fmla="*/ 12645 h 88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</a:cxnLst>
              <a:rect l="l" t="t" r="r" b="b"/>
              <a:pathLst>
                <a:path w="2684076" h="882500">
                  <a:moveTo>
                    <a:pt x="635687" y="0"/>
                  </a:moveTo>
                  <a:lnTo>
                    <a:pt x="704738" y="0"/>
                  </a:lnTo>
                  <a:lnTo>
                    <a:pt x="701839" y="1444"/>
                  </a:lnTo>
                  <a:cubicBezTo>
                    <a:pt x="695097" y="1444"/>
                    <a:pt x="676888" y="1444"/>
                    <a:pt x="647230" y="1444"/>
                  </a:cubicBezTo>
                  <a:close/>
                  <a:moveTo>
                    <a:pt x="443158" y="0"/>
                  </a:moveTo>
                  <a:lnTo>
                    <a:pt x="567770" y="0"/>
                  </a:lnTo>
                  <a:lnTo>
                    <a:pt x="562274" y="5496"/>
                  </a:lnTo>
                  <a:cubicBezTo>
                    <a:pt x="559585" y="8186"/>
                    <a:pt x="558240" y="13583"/>
                    <a:pt x="558240" y="21670"/>
                  </a:cubicBezTo>
                  <a:cubicBezTo>
                    <a:pt x="555532" y="35154"/>
                    <a:pt x="558240" y="50000"/>
                    <a:pt x="566327" y="66174"/>
                  </a:cubicBezTo>
                  <a:cubicBezTo>
                    <a:pt x="574414" y="82348"/>
                    <a:pt x="578466" y="94487"/>
                    <a:pt x="578466" y="102573"/>
                  </a:cubicBezTo>
                  <a:lnTo>
                    <a:pt x="578466" y="130904"/>
                  </a:lnTo>
                  <a:lnTo>
                    <a:pt x="590605" y="118765"/>
                  </a:lnTo>
                  <a:cubicBezTo>
                    <a:pt x="595984" y="113368"/>
                    <a:pt x="599364" y="109315"/>
                    <a:pt x="600709" y="106626"/>
                  </a:cubicBezTo>
                  <a:cubicBezTo>
                    <a:pt x="602054" y="103936"/>
                    <a:pt x="604089" y="101229"/>
                    <a:pt x="606779" y="98539"/>
                  </a:cubicBezTo>
                  <a:cubicBezTo>
                    <a:pt x="609468" y="93142"/>
                    <a:pt x="614193" y="91797"/>
                    <a:pt x="620935" y="94487"/>
                  </a:cubicBezTo>
                  <a:cubicBezTo>
                    <a:pt x="627677" y="97194"/>
                    <a:pt x="628349" y="105281"/>
                    <a:pt x="622952" y="118765"/>
                  </a:cubicBezTo>
                  <a:cubicBezTo>
                    <a:pt x="614865" y="148422"/>
                    <a:pt x="617573" y="163251"/>
                    <a:pt x="631057" y="163251"/>
                  </a:cubicBezTo>
                  <a:cubicBezTo>
                    <a:pt x="636436" y="163251"/>
                    <a:pt x="641161" y="161906"/>
                    <a:pt x="645213" y="159217"/>
                  </a:cubicBezTo>
                  <a:cubicBezTo>
                    <a:pt x="649248" y="156509"/>
                    <a:pt x="653972" y="156509"/>
                    <a:pt x="659370" y="159217"/>
                  </a:cubicBezTo>
                  <a:cubicBezTo>
                    <a:pt x="662059" y="161906"/>
                    <a:pt x="670146" y="157872"/>
                    <a:pt x="683630" y="147078"/>
                  </a:cubicBezTo>
                  <a:cubicBezTo>
                    <a:pt x="689027" y="141680"/>
                    <a:pt x="695769" y="137646"/>
                    <a:pt x="703856" y="134939"/>
                  </a:cubicBezTo>
                  <a:lnTo>
                    <a:pt x="715995" y="183477"/>
                  </a:lnTo>
                  <a:lnTo>
                    <a:pt x="752412" y="183477"/>
                  </a:lnTo>
                  <a:lnTo>
                    <a:pt x="804986" y="199669"/>
                  </a:lnTo>
                  <a:lnTo>
                    <a:pt x="792864" y="110678"/>
                  </a:lnTo>
                  <a:lnTo>
                    <a:pt x="809038" y="102573"/>
                  </a:lnTo>
                  <a:lnTo>
                    <a:pt x="760499" y="86400"/>
                  </a:lnTo>
                  <a:lnTo>
                    <a:pt x="744308" y="78313"/>
                  </a:lnTo>
                  <a:lnTo>
                    <a:pt x="752412" y="62122"/>
                  </a:lnTo>
                  <a:cubicBezTo>
                    <a:pt x="752412" y="51345"/>
                    <a:pt x="749705" y="40551"/>
                    <a:pt x="744308" y="29774"/>
                  </a:cubicBezTo>
                  <a:cubicBezTo>
                    <a:pt x="738928" y="21670"/>
                    <a:pt x="733531" y="13583"/>
                    <a:pt x="728134" y="5496"/>
                  </a:cubicBezTo>
                  <a:lnTo>
                    <a:pt x="717142" y="0"/>
                  </a:lnTo>
                  <a:lnTo>
                    <a:pt x="2082901" y="0"/>
                  </a:lnTo>
                  <a:lnTo>
                    <a:pt x="2082901" y="20909"/>
                  </a:lnTo>
                  <a:cubicBezTo>
                    <a:pt x="2088245" y="18219"/>
                    <a:pt x="2094916" y="14202"/>
                    <a:pt x="2102932" y="8840"/>
                  </a:cubicBezTo>
                  <a:lnTo>
                    <a:pt x="2113181" y="0"/>
                  </a:lnTo>
                  <a:lnTo>
                    <a:pt x="2178135" y="0"/>
                  </a:lnTo>
                  <a:lnTo>
                    <a:pt x="2173024" y="8805"/>
                  </a:lnTo>
                  <a:cubicBezTo>
                    <a:pt x="2169024" y="16874"/>
                    <a:pt x="2165698" y="23616"/>
                    <a:pt x="2163043" y="29013"/>
                  </a:cubicBezTo>
                  <a:cubicBezTo>
                    <a:pt x="2157682" y="37047"/>
                    <a:pt x="2155010" y="42426"/>
                    <a:pt x="2155010" y="45116"/>
                  </a:cubicBezTo>
                  <a:cubicBezTo>
                    <a:pt x="2168370" y="50513"/>
                    <a:pt x="2180385" y="57238"/>
                    <a:pt x="2191038" y="65289"/>
                  </a:cubicBezTo>
                  <a:cubicBezTo>
                    <a:pt x="2215103" y="81427"/>
                    <a:pt x="2231136" y="96221"/>
                    <a:pt x="2239134" y="109652"/>
                  </a:cubicBezTo>
                  <a:cubicBezTo>
                    <a:pt x="2241788" y="109652"/>
                    <a:pt x="2243115" y="111014"/>
                    <a:pt x="2243115" y="113704"/>
                  </a:cubicBezTo>
                  <a:cubicBezTo>
                    <a:pt x="2245823" y="124445"/>
                    <a:pt x="2249840" y="127807"/>
                    <a:pt x="2255166" y="123790"/>
                  </a:cubicBezTo>
                  <a:cubicBezTo>
                    <a:pt x="2260492" y="119756"/>
                    <a:pt x="2267164" y="113722"/>
                    <a:pt x="2275162" y="105652"/>
                  </a:cubicBezTo>
                  <a:cubicBezTo>
                    <a:pt x="2283178" y="97583"/>
                    <a:pt x="2293194" y="89514"/>
                    <a:pt x="2305227" y="81445"/>
                  </a:cubicBezTo>
                  <a:cubicBezTo>
                    <a:pt x="2317260" y="73376"/>
                    <a:pt x="2332602" y="70686"/>
                    <a:pt x="2351270" y="73376"/>
                  </a:cubicBezTo>
                  <a:cubicBezTo>
                    <a:pt x="2356614" y="100255"/>
                    <a:pt x="2355287" y="125790"/>
                    <a:pt x="2347289" y="149980"/>
                  </a:cubicBezTo>
                  <a:cubicBezTo>
                    <a:pt x="2341927" y="171515"/>
                    <a:pt x="2331257" y="192360"/>
                    <a:pt x="2315242" y="212533"/>
                  </a:cubicBezTo>
                  <a:cubicBezTo>
                    <a:pt x="2299228" y="232688"/>
                    <a:pt x="2276542" y="248137"/>
                    <a:pt x="2247168" y="258895"/>
                  </a:cubicBezTo>
                  <a:lnTo>
                    <a:pt x="2255131" y="262930"/>
                  </a:lnTo>
                  <a:cubicBezTo>
                    <a:pt x="2260475" y="265637"/>
                    <a:pt x="2265836" y="268309"/>
                    <a:pt x="2271180" y="270999"/>
                  </a:cubicBezTo>
                  <a:cubicBezTo>
                    <a:pt x="2276542" y="273671"/>
                    <a:pt x="2283213" y="276361"/>
                    <a:pt x="2291229" y="279051"/>
                  </a:cubicBezTo>
                  <a:cubicBezTo>
                    <a:pt x="2296538" y="284448"/>
                    <a:pt x="2303864" y="290500"/>
                    <a:pt x="2313225" y="297224"/>
                  </a:cubicBezTo>
                  <a:cubicBezTo>
                    <a:pt x="2322568" y="303948"/>
                    <a:pt x="2331257" y="309982"/>
                    <a:pt x="2339255" y="315326"/>
                  </a:cubicBezTo>
                  <a:cubicBezTo>
                    <a:pt x="2349961" y="323413"/>
                    <a:pt x="2357959" y="331482"/>
                    <a:pt x="2363268" y="339534"/>
                  </a:cubicBezTo>
                  <a:lnTo>
                    <a:pt x="2355305" y="339534"/>
                  </a:lnTo>
                  <a:cubicBezTo>
                    <a:pt x="2352615" y="339534"/>
                    <a:pt x="2349271" y="340206"/>
                    <a:pt x="2345254" y="341569"/>
                  </a:cubicBezTo>
                  <a:cubicBezTo>
                    <a:pt x="2341255" y="342914"/>
                    <a:pt x="2336583" y="343586"/>
                    <a:pt x="2331239" y="343586"/>
                  </a:cubicBezTo>
                  <a:cubicBezTo>
                    <a:pt x="2320569" y="343586"/>
                    <a:pt x="2310571" y="344258"/>
                    <a:pt x="2301210" y="345603"/>
                  </a:cubicBezTo>
                  <a:cubicBezTo>
                    <a:pt x="2291849" y="346948"/>
                    <a:pt x="2289849" y="350328"/>
                    <a:pt x="2295211" y="355725"/>
                  </a:cubicBezTo>
                  <a:cubicBezTo>
                    <a:pt x="2300555" y="361069"/>
                    <a:pt x="2307226" y="365776"/>
                    <a:pt x="2315242" y="369811"/>
                  </a:cubicBezTo>
                  <a:cubicBezTo>
                    <a:pt x="2323241" y="373863"/>
                    <a:pt x="2327240" y="378552"/>
                    <a:pt x="2327240" y="383914"/>
                  </a:cubicBezTo>
                  <a:cubicBezTo>
                    <a:pt x="2327240" y="392001"/>
                    <a:pt x="2325913" y="398725"/>
                    <a:pt x="2323258" y="404069"/>
                  </a:cubicBezTo>
                  <a:lnTo>
                    <a:pt x="2315242" y="420261"/>
                  </a:lnTo>
                  <a:cubicBezTo>
                    <a:pt x="2309881" y="425605"/>
                    <a:pt x="2305881" y="432329"/>
                    <a:pt x="2303227" y="440416"/>
                  </a:cubicBezTo>
                  <a:cubicBezTo>
                    <a:pt x="2297883" y="456519"/>
                    <a:pt x="2299210" y="465915"/>
                    <a:pt x="2307208" y="468605"/>
                  </a:cubicBezTo>
                  <a:cubicBezTo>
                    <a:pt x="2312570" y="471294"/>
                    <a:pt x="2318587" y="474674"/>
                    <a:pt x="2325258" y="478726"/>
                  </a:cubicBezTo>
                  <a:cubicBezTo>
                    <a:pt x="2331929" y="482761"/>
                    <a:pt x="2339273" y="487468"/>
                    <a:pt x="2347289" y="492812"/>
                  </a:cubicBezTo>
                  <a:cubicBezTo>
                    <a:pt x="2357941" y="498209"/>
                    <a:pt x="2367302" y="503571"/>
                    <a:pt x="2375354" y="508933"/>
                  </a:cubicBezTo>
                  <a:cubicBezTo>
                    <a:pt x="2378008" y="495484"/>
                    <a:pt x="2382007" y="482053"/>
                    <a:pt x="2387351" y="468605"/>
                  </a:cubicBezTo>
                  <a:cubicBezTo>
                    <a:pt x="2392660" y="457863"/>
                    <a:pt x="2397332" y="446450"/>
                    <a:pt x="2401348" y="434346"/>
                  </a:cubicBezTo>
                  <a:cubicBezTo>
                    <a:pt x="2405383" y="422260"/>
                    <a:pt x="2412727" y="410811"/>
                    <a:pt x="2423379" y="400035"/>
                  </a:cubicBezTo>
                  <a:cubicBezTo>
                    <a:pt x="2436739" y="421552"/>
                    <a:pt x="2447428" y="443070"/>
                    <a:pt x="2455426" y="464552"/>
                  </a:cubicBezTo>
                  <a:cubicBezTo>
                    <a:pt x="2460823" y="483398"/>
                    <a:pt x="2462840" y="502898"/>
                    <a:pt x="2461495" y="523054"/>
                  </a:cubicBezTo>
                  <a:cubicBezTo>
                    <a:pt x="2460151" y="543227"/>
                    <a:pt x="2451391" y="564072"/>
                    <a:pt x="2435200" y="585607"/>
                  </a:cubicBezTo>
                  <a:cubicBezTo>
                    <a:pt x="2432510" y="588297"/>
                    <a:pt x="2433855" y="589642"/>
                    <a:pt x="2439252" y="589642"/>
                  </a:cubicBezTo>
                  <a:cubicBezTo>
                    <a:pt x="2447339" y="589642"/>
                    <a:pt x="2462168" y="577538"/>
                    <a:pt x="2483739" y="553295"/>
                  </a:cubicBezTo>
                  <a:lnTo>
                    <a:pt x="2487791" y="646090"/>
                  </a:lnTo>
                  <a:lnTo>
                    <a:pt x="2528243" y="565434"/>
                  </a:lnTo>
                  <a:lnTo>
                    <a:pt x="2524191" y="605762"/>
                  </a:lnTo>
                  <a:cubicBezTo>
                    <a:pt x="2532295" y="597676"/>
                    <a:pt x="2540382" y="590951"/>
                    <a:pt x="2548469" y="585607"/>
                  </a:cubicBezTo>
                  <a:cubicBezTo>
                    <a:pt x="2564642" y="574848"/>
                    <a:pt x="2572747" y="570814"/>
                    <a:pt x="2572747" y="573468"/>
                  </a:cubicBezTo>
                  <a:cubicBezTo>
                    <a:pt x="2575437" y="584245"/>
                    <a:pt x="2577454" y="591659"/>
                    <a:pt x="2578817" y="595676"/>
                  </a:cubicBezTo>
                  <a:cubicBezTo>
                    <a:pt x="2580161" y="599711"/>
                    <a:pt x="2578126" y="604418"/>
                    <a:pt x="2572747" y="609815"/>
                  </a:cubicBezTo>
                  <a:cubicBezTo>
                    <a:pt x="2567350" y="617848"/>
                    <a:pt x="2559263" y="621883"/>
                    <a:pt x="2548469" y="621883"/>
                  </a:cubicBezTo>
                  <a:cubicBezTo>
                    <a:pt x="2537674" y="621883"/>
                    <a:pt x="2539037" y="627245"/>
                    <a:pt x="2552521" y="638004"/>
                  </a:cubicBezTo>
                  <a:cubicBezTo>
                    <a:pt x="2566005" y="646090"/>
                    <a:pt x="2574764" y="648780"/>
                    <a:pt x="2578817" y="646090"/>
                  </a:cubicBezTo>
                  <a:cubicBezTo>
                    <a:pt x="2582851" y="643383"/>
                    <a:pt x="2592973" y="639366"/>
                    <a:pt x="2609147" y="634022"/>
                  </a:cubicBezTo>
                  <a:cubicBezTo>
                    <a:pt x="2622631" y="625918"/>
                    <a:pt x="2635442" y="623900"/>
                    <a:pt x="2647581" y="627952"/>
                  </a:cubicBezTo>
                  <a:cubicBezTo>
                    <a:pt x="2659720" y="631987"/>
                    <a:pt x="2668480" y="636694"/>
                    <a:pt x="2673877" y="642038"/>
                  </a:cubicBezTo>
                  <a:cubicBezTo>
                    <a:pt x="2679256" y="644746"/>
                    <a:pt x="2682636" y="651470"/>
                    <a:pt x="2683981" y="662211"/>
                  </a:cubicBezTo>
                  <a:cubicBezTo>
                    <a:pt x="2685326" y="672952"/>
                    <a:pt x="2672514" y="678332"/>
                    <a:pt x="2645546" y="678332"/>
                  </a:cubicBezTo>
                  <a:lnTo>
                    <a:pt x="2588921" y="678332"/>
                  </a:lnTo>
                  <a:cubicBezTo>
                    <a:pt x="2580834" y="678332"/>
                    <a:pt x="2575437" y="677004"/>
                    <a:pt x="2572747" y="674350"/>
                  </a:cubicBezTo>
                  <a:cubicBezTo>
                    <a:pt x="2583524" y="685091"/>
                    <a:pt x="2591610" y="695832"/>
                    <a:pt x="2597007" y="706574"/>
                  </a:cubicBezTo>
                  <a:cubicBezTo>
                    <a:pt x="2607802" y="733453"/>
                    <a:pt x="2606457" y="753626"/>
                    <a:pt x="2592973" y="767057"/>
                  </a:cubicBezTo>
                  <a:cubicBezTo>
                    <a:pt x="2574092" y="761713"/>
                    <a:pt x="2557900" y="754988"/>
                    <a:pt x="2544416" y="746902"/>
                  </a:cubicBezTo>
                  <a:cubicBezTo>
                    <a:pt x="2530933" y="741558"/>
                    <a:pt x="2519484" y="733488"/>
                    <a:pt x="2510034" y="722730"/>
                  </a:cubicBezTo>
                  <a:cubicBezTo>
                    <a:pt x="2500602" y="711953"/>
                    <a:pt x="2495878" y="699849"/>
                    <a:pt x="2495878" y="686418"/>
                  </a:cubicBezTo>
                  <a:lnTo>
                    <a:pt x="2487791" y="718713"/>
                  </a:lnTo>
                  <a:cubicBezTo>
                    <a:pt x="2482394" y="729454"/>
                    <a:pt x="2477687" y="739523"/>
                    <a:pt x="2473635" y="748919"/>
                  </a:cubicBezTo>
                  <a:cubicBezTo>
                    <a:pt x="2469582" y="758315"/>
                    <a:pt x="2460823" y="767057"/>
                    <a:pt x="2447339" y="775161"/>
                  </a:cubicBezTo>
                  <a:cubicBezTo>
                    <a:pt x="2439252" y="777851"/>
                    <a:pt x="2433855" y="781868"/>
                    <a:pt x="2431165" y="787230"/>
                  </a:cubicBezTo>
                  <a:cubicBezTo>
                    <a:pt x="2425768" y="798006"/>
                    <a:pt x="2437907" y="810128"/>
                    <a:pt x="2467565" y="823576"/>
                  </a:cubicBezTo>
                  <a:cubicBezTo>
                    <a:pt x="2499930" y="837007"/>
                    <a:pt x="2514086" y="845076"/>
                    <a:pt x="2510034" y="847748"/>
                  </a:cubicBezTo>
                  <a:cubicBezTo>
                    <a:pt x="2506000" y="850420"/>
                    <a:pt x="2512069" y="855800"/>
                    <a:pt x="2528243" y="863904"/>
                  </a:cubicBezTo>
                  <a:cubicBezTo>
                    <a:pt x="2533640" y="869248"/>
                    <a:pt x="2541054" y="873937"/>
                    <a:pt x="2550486" y="877990"/>
                  </a:cubicBezTo>
                  <a:lnTo>
                    <a:pt x="2560406" y="882500"/>
                  </a:lnTo>
                  <a:lnTo>
                    <a:pt x="1405286" y="882500"/>
                  </a:lnTo>
                  <a:lnTo>
                    <a:pt x="1389521" y="863196"/>
                  </a:lnTo>
                  <a:lnTo>
                    <a:pt x="1378493" y="882500"/>
                  </a:lnTo>
                  <a:lnTo>
                    <a:pt x="8087" y="882500"/>
                  </a:lnTo>
                  <a:lnTo>
                    <a:pt x="8087" y="867302"/>
                  </a:lnTo>
                  <a:lnTo>
                    <a:pt x="12139" y="839060"/>
                  </a:lnTo>
                  <a:lnTo>
                    <a:pt x="32365" y="826991"/>
                  </a:lnTo>
                  <a:lnTo>
                    <a:pt x="48539" y="794750"/>
                  </a:lnTo>
                  <a:cubicBezTo>
                    <a:pt x="62023" y="810853"/>
                    <a:pt x="75507" y="824266"/>
                    <a:pt x="88991" y="835007"/>
                  </a:cubicBezTo>
                  <a:cubicBezTo>
                    <a:pt x="118666" y="859197"/>
                    <a:pt x="151014" y="871283"/>
                    <a:pt x="186086" y="871283"/>
                  </a:cubicBezTo>
                  <a:lnTo>
                    <a:pt x="169895" y="831026"/>
                  </a:lnTo>
                  <a:lnTo>
                    <a:pt x="177981" y="822939"/>
                  </a:lnTo>
                  <a:lnTo>
                    <a:pt x="198207" y="859215"/>
                  </a:lnTo>
                  <a:lnTo>
                    <a:pt x="194173" y="839060"/>
                  </a:lnTo>
                  <a:lnTo>
                    <a:pt x="198207" y="810871"/>
                  </a:lnTo>
                  <a:cubicBezTo>
                    <a:pt x="184724" y="805474"/>
                    <a:pt x="172602" y="798749"/>
                    <a:pt x="161808" y="790698"/>
                  </a:cubicBezTo>
                  <a:cubicBezTo>
                    <a:pt x="140237" y="777267"/>
                    <a:pt x="124046" y="770543"/>
                    <a:pt x="113269" y="770543"/>
                  </a:cubicBezTo>
                  <a:cubicBezTo>
                    <a:pt x="99785" y="770543"/>
                    <a:pt x="85629" y="767853"/>
                    <a:pt x="70800" y="762474"/>
                  </a:cubicBezTo>
                  <a:cubicBezTo>
                    <a:pt x="55953" y="757112"/>
                    <a:pt x="44504" y="743663"/>
                    <a:pt x="36400" y="722128"/>
                  </a:cubicBezTo>
                  <a:lnTo>
                    <a:pt x="68765" y="722128"/>
                  </a:lnTo>
                  <a:cubicBezTo>
                    <a:pt x="76852" y="724818"/>
                    <a:pt x="84956" y="727525"/>
                    <a:pt x="93043" y="730215"/>
                  </a:cubicBezTo>
                  <a:cubicBezTo>
                    <a:pt x="101130" y="732904"/>
                    <a:pt x="107872" y="739629"/>
                    <a:pt x="113269" y="750370"/>
                  </a:cubicBezTo>
                  <a:cubicBezTo>
                    <a:pt x="121356" y="744990"/>
                    <a:pt x="130788" y="740956"/>
                    <a:pt x="141582" y="738302"/>
                  </a:cubicBezTo>
                  <a:cubicBezTo>
                    <a:pt x="163153" y="732904"/>
                    <a:pt x="184724" y="745008"/>
                    <a:pt x="206312" y="774595"/>
                  </a:cubicBezTo>
                  <a:lnTo>
                    <a:pt x="206312" y="754422"/>
                  </a:lnTo>
                  <a:lnTo>
                    <a:pt x="230572" y="754422"/>
                  </a:lnTo>
                  <a:cubicBezTo>
                    <a:pt x="241367" y="754422"/>
                    <a:pt x="249454" y="750370"/>
                    <a:pt x="254851" y="742283"/>
                  </a:cubicBezTo>
                  <a:cubicBezTo>
                    <a:pt x="254851" y="734232"/>
                    <a:pt x="256196" y="730215"/>
                    <a:pt x="258885" y="730215"/>
                  </a:cubicBezTo>
                  <a:lnTo>
                    <a:pt x="262938" y="730215"/>
                  </a:lnTo>
                  <a:cubicBezTo>
                    <a:pt x="260248" y="724818"/>
                    <a:pt x="258885" y="718093"/>
                    <a:pt x="258885" y="710060"/>
                  </a:cubicBezTo>
                  <a:cubicBezTo>
                    <a:pt x="253506" y="696611"/>
                    <a:pt x="253506" y="685870"/>
                    <a:pt x="258885" y="677818"/>
                  </a:cubicBezTo>
                  <a:lnTo>
                    <a:pt x="242712" y="653611"/>
                  </a:lnTo>
                  <a:lnTo>
                    <a:pt x="222486" y="661698"/>
                  </a:lnTo>
                  <a:lnTo>
                    <a:pt x="206312" y="641543"/>
                  </a:lnTo>
                  <a:cubicBezTo>
                    <a:pt x="203605" y="644232"/>
                    <a:pt x="198207" y="648267"/>
                    <a:pt x="190121" y="653611"/>
                  </a:cubicBezTo>
                  <a:cubicBezTo>
                    <a:pt x="176637" y="661662"/>
                    <a:pt x="163153" y="668387"/>
                    <a:pt x="149669" y="673766"/>
                  </a:cubicBezTo>
                  <a:lnTo>
                    <a:pt x="149669" y="645577"/>
                  </a:lnTo>
                  <a:cubicBezTo>
                    <a:pt x="146979" y="648232"/>
                    <a:pt x="142927" y="649559"/>
                    <a:pt x="137530" y="649559"/>
                  </a:cubicBezTo>
                  <a:cubicBezTo>
                    <a:pt x="126753" y="654956"/>
                    <a:pt x="117304" y="654956"/>
                    <a:pt x="109217" y="649559"/>
                  </a:cubicBezTo>
                  <a:cubicBezTo>
                    <a:pt x="87646" y="646904"/>
                    <a:pt x="75507" y="644232"/>
                    <a:pt x="72817" y="641543"/>
                  </a:cubicBezTo>
                  <a:cubicBezTo>
                    <a:pt x="67420" y="638835"/>
                    <a:pt x="62695" y="634801"/>
                    <a:pt x="58661" y="629439"/>
                  </a:cubicBezTo>
                  <a:cubicBezTo>
                    <a:pt x="54609" y="624059"/>
                    <a:pt x="55281" y="620025"/>
                    <a:pt x="60678" y="617335"/>
                  </a:cubicBezTo>
                  <a:cubicBezTo>
                    <a:pt x="68765" y="617335"/>
                    <a:pt x="75507" y="613301"/>
                    <a:pt x="80904" y="605249"/>
                  </a:cubicBezTo>
                  <a:cubicBezTo>
                    <a:pt x="83594" y="599870"/>
                    <a:pt x="88318" y="597835"/>
                    <a:pt x="95060" y="599197"/>
                  </a:cubicBezTo>
                  <a:cubicBezTo>
                    <a:pt x="101802" y="600542"/>
                    <a:pt x="107872" y="598507"/>
                    <a:pt x="113269" y="593128"/>
                  </a:cubicBezTo>
                  <a:cubicBezTo>
                    <a:pt x="118666" y="587766"/>
                    <a:pt x="122028" y="583749"/>
                    <a:pt x="123373" y="581042"/>
                  </a:cubicBezTo>
                  <a:cubicBezTo>
                    <a:pt x="124736" y="578352"/>
                    <a:pt x="128098" y="574335"/>
                    <a:pt x="133495" y="568973"/>
                  </a:cubicBezTo>
                  <a:cubicBezTo>
                    <a:pt x="136185" y="563576"/>
                    <a:pt x="141582" y="559542"/>
                    <a:pt x="149669" y="556870"/>
                  </a:cubicBezTo>
                  <a:cubicBezTo>
                    <a:pt x="157756" y="554198"/>
                    <a:pt x="164498" y="552853"/>
                    <a:pt x="169895" y="552853"/>
                  </a:cubicBezTo>
                  <a:cubicBezTo>
                    <a:pt x="175292" y="552853"/>
                    <a:pt x="180689" y="550163"/>
                    <a:pt x="186086" y="544766"/>
                  </a:cubicBezTo>
                  <a:cubicBezTo>
                    <a:pt x="188776" y="542076"/>
                    <a:pt x="191465" y="540731"/>
                    <a:pt x="194173" y="540731"/>
                  </a:cubicBezTo>
                  <a:cubicBezTo>
                    <a:pt x="188776" y="540731"/>
                    <a:pt x="182034" y="539369"/>
                    <a:pt x="173947" y="536679"/>
                  </a:cubicBezTo>
                  <a:cubicBezTo>
                    <a:pt x="168550" y="536679"/>
                    <a:pt x="161135" y="536007"/>
                    <a:pt x="151704" y="534680"/>
                  </a:cubicBezTo>
                  <a:cubicBezTo>
                    <a:pt x="142254" y="533352"/>
                    <a:pt x="132150" y="535370"/>
                    <a:pt x="121356" y="540731"/>
                  </a:cubicBezTo>
                  <a:cubicBezTo>
                    <a:pt x="99785" y="548818"/>
                    <a:pt x="79559" y="553525"/>
                    <a:pt x="60678" y="554852"/>
                  </a:cubicBezTo>
                  <a:cubicBezTo>
                    <a:pt x="41797" y="556180"/>
                    <a:pt x="28313" y="554162"/>
                    <a:pt x="20226" y="548818"/>
                  </a:cubicBezTo>
                  <a:cubicBezTo>
                    <a:pt x="14829" y="546111"/>
                    <a:pt x="11467" y="543421"/>
                    <a:pt x="10122" y="540731"/>
                  </a:cubicBezTo>
                  <a:cubicBezTo>
                    <a:pt x="8760" y="538024"/>
                    <a:pt x="6742" y="535352"/>
                    <a:pt x="4053" y="532698"/>
                  </a:cubicBezTo>
                  <a:cubicBezTo>
                    <a:pt x="1345" y="530008"/>
                    <a:pt x="0" y="527301"/>
                    <a:pt x="0" y="524611"/>
                  </a:cubicBezTo>
                  <a:cubicBezTo>
                    <a:pt x="2690" y="527301"/>
                    <a:pt x="5397" y="528645"/>
                    <a:pt x="8087" y="528645"/>
                  </a:cubicBezTo>
                  <a:cubicBezTo>
                    <a:pt x="16174" y="528645"/>
                    <a:pt x="22916" y="525956"/>
                    <a:pt x="28313" y="520559"/>
                  </a:cubicBezTo>
                  <a:cubicBezTo>
                    <a:pt x="33710" y="515215"/>
                    <a:pt x="45849" y="507818"/>
                    <a:pt x="64730" y="498404"/>
                  </a:cubicBezTo>
                  <a:cubicBezTo>
                    <a:pt x="83594" y="488990"/>
                    <a:pt x="105182" y="491007"/>
                    <a:pt x="129443" y="504438"/>
                  </a:cubicBezTo>
                  <a:lnTo>
                    <a:pt x="76852" y="443955"/>
                  </a:lnTo>
                  <a:lnTo>
                    <a:pt x="117304" y="443955"/>
                  </a:lnTo>
                  <a:cubicBezTo>
                    <a:pt x="114614" y="441301"/>
                    <a:pt x="111924" y="437284"/>
                    <a:pt x="109217" y="431887"/>
                  </a:cubicBezTo>
                  <a:cubicBezTo>
                    <a:pt x="103820" y="423835"/>
                    <a:pt x="103820" y="414439"/>
                    <a:pt x="109217" y="403698"/>
                  </a:cubicBezTo>
                  <a:cubicBezTo>
                    <a:pt x="117304" y="414439"/>
                    <a:pt x="126753" y="421145"/>
                    <a:pt x="137530" y="423800"/>
                  </a:cubicBezTo>
                  <a:cubicBezTo>
                    <a:pt x="156411" y="434576"/>
                    <a:pt x="177981" y="427887"/>
                    <a:pt x="202260" y="403698"/>
                  </a:cubicBezTo>
                  <a:lnTo>
                    <a:pt x="210347" y="435921"/>
                  </a:lnTo>
                  <a:lnTo>
                    <a:pt x="222486" y="443955"/>
                  </a:lnTo>
                  <a:lnTo>
                    <a:pt x="254851" y="411714"/>
                  </a:lnTo>
                  <a:lnTo>
                    <a:pt x="222486" y="367422"/>
                  </a:lnTo>
                  <a:lnTo>
                    <a:pt x="157756" y="367422"/>
                  </a:lnTo>
                  <a:lnTo>
                    <a:pt x="161808" y="339162"/>
                  </a:lnTo>
                  <a:lnTo>
                    <a:pt x="145634" y="318989"/>
                  </a:lnTo>
                  <a:lnTo>
                    <a:pt x="173947" y="314955"/>
                  </a:lnTo>
                  <a:lnTo>
                    <a:pt x="214399" y="270645"/>
                  </a:lnTo>
                  <a:lnTo>
                    <a:pt x="186086" y="230317"/>
                  </a:lnTo>
                  <a:lnTo>
                    <a:pt x="262938" y="218249"/>
                  </a:lnTo>
                  <a:lnTo>
                    <a:pt x="262938" y="226265"/>
                  </a:lnTo>
                  <a:cubicBezTo>
                    <a:pt x="262938" y="234316"/>
                    <a:pt x="268335" y="239696"/>
                    <a:pt x="279111" y="242385"/>
                  </a:cubicBezTo>
                  <a:cubicBezTo>
                    <a:pt x="297992" y="253144"/>
                    <a:pt x="307442" y="259851"/>
                    <a:pt x="307442" y="262558"/>
                  </a:cubicBezTo>
                  <a:lnTo>
                    <a:pt x="327668" y="282714"/>
                  </a:lnTo>
                  <a:lnTo>
                    <a:pt x="384293" y="298834"/>
                  </a:lnTo>
                  <a:cubicBezTo>
                    <a:pt x="378896" y="293490"/>
                    <a:pt x="374861" y="286766"/>
                    <a:pt x="372154" y="278679"/>
                  </a:cubicBezTo>
                  <a:cubicBezTo>
                    <a:pt x="366757" y="273317"/>
                    <a:pt x="363395" y="267955"/>
                    <a:pt x="362050" y="262594"/>
                  </a:cubicBezTo>
                  <a:cubicBezTo>
                    <a:pt x="360705" y="257214"/>
                    <a:pt x="358670" y="251835"/>
                    <a:pt x="355980" y="246438"/>
                  </a:cubicBezTo>
                  <a:cubicBezTo>
                    <a:pt x="353273" y="238386"/>
                    <a:pt x="350583" y="231680"/>
                    <a:pt x="347894" y="226300"/>
                  </a:cubicBezTo>
                  <a:cubicBezTo>
                    <a:pt x="345186" y="220939"/>
                    <a:pt x="347894" y="215541"/>
                    <a:pt x="355980" y="210162"/>
                  </a:cubicBezTo>
                  <a:cubicBezTo>
                    <a:pt x="361378" y="207455"/>
                    <a:pt x="366085" y="204092"/>
                    <a:pt x="370137" y="200076"/>
                  </a:cubicBezTo>
                  <a:cubicBezTo>
                    <a:pt x="374189" y="196059"/>
                    <a:pt x="378896" y="192697"/>
                    <a:pt x="384293" y="189989"/>
                  </a:cubicBezTo>
                  <a:cubicBezTo>
                    <a:pt x="389690" y="187299"/>
                    <a:pt x="396432" y="184592"/>
                    <a:pt x="404519" y="181902"/>
                  </a:cubicBezTo>
                  <a:cubicBezTo>
                    <a:pt x="382948" y="176558"/>
                    <a:pt x="365412" y="169852"/>
                    <a:pt x="351928" y="161800"/>
                  </a:cubicBezTo>
                  <a:cubicBezTo>
                    <a:pt x="338444" y="156403"/>
                    <a:pt x="326305" y="148334"/>
                    <a:pt x="315529" y="137593"/>
                  </a:cubicBezTo>
                  <a:cubicBezTo>
                    <a:pt x="304734" y="126852"/>
                    <a:pt x="299337" y="114766"/>
                    <a:pt x="299337" y="101317"/>
                  </a:cubicBezTo>
                  <a:lnTo>
                    <a:pt x="339789" y="93230"/>
                  </a:lnTo>
                  <a:cubicBezTo>
                    <a:pt x="345186" y="87869"/>
                    <a:pt x="353273" y="82507"/>
                    <a:pt x="364067" y="77110"/>
                  </a:cubicBezTo>
                  <a:cubicBezTo>
                    <a:pt x="385638" y="66368"/>
                    <a:pt x="408571" y="66368"/>
                    <a:pt x="432832" y="77110"/>
                  </a:cubicBezTo>
                  <a:cubicBezTo>
                    <a:pt x="432832" y="71748"/>
                    <a:pt x="434177" y="66386"/>
                    <a:pt x="436884" y="60989"/>
                  </a:cubicBezTo>
                  <a:cubicBezTo>
                    <a:pt x="436884" y="58299"/>
                    <a:pt x="439574" y="48903"/>
                    <a:pt x="444971" y="32800"/>
                  </a:cubicBezTo>
                  <a:cubicBezTo>
                    <a:pt x="450368" y="27403"/>
                    <a:pt x="453058" y="24713"/>
                    <a:pt x="453058" y="24713"/>
                  </a:cubicBezTo>
                  <a:cubicBezTo>
                    <a:pt x="453058" y="24713"/>
                    <a:pt x="450368" y="20679"/>
                    <a:pt x="444971" y="1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: Shape 7"/>
            <p:cNvSpPr/>
            <p:nvPr/>
          </p:nvSpPr>
          <p:spPr>
            <a:xfrm>
              <a:off x="4699521" y="1589567"/>
              <a:ext cx="1794623" cy="717697"/>
            </a:xfrm>
            <a:custGeom>
              <a:avLst/>
              <a:gdLst>
                <a:gd name="connsiteX0" fmla="*/ 1794623 w 1794623"/>
                <a:gd name="connsiteY0" fmla="*/ 662003 h 717697"/>
                <a:gd name="connsiteX1" fmla="*/ 1794623 w 1794623"/>
                <a:gd name="connsiteY1" fmla="*/ 670037 h 717697"/>
                <a:gd name="connsiteX2" fmla="*/ 1786589 w 1794623"/>
                <a:gd name="connsiteY2" fmla="*/ 702331 h 717697"/>
                <a:gd name="connsiteX3" fmla="*/ 1777669 w 1794623"/>
                <a:gd name="connsiteY3" fmla="*/ 717697 h 717697"/>
                <a:gd name="connsiteX4" fmla="*/ 1712715 w 1794623"/>
                <a:gd name="connsiteY4" fmla="*/ 717697 h 717697"/>
                <a:gd name="connsiteX5" fmla="*/ 1730530 w 1794623"/>
                <a:gd name="connsiteY5" fmla="*/ 702331 h 717697"/>
                <a:gd name="connsiteX6" fmla="*/ 1740545 w 1794623"/>
                <a:gd name="connsiteY6" fmla="*/ 682176 h 717697"/>
                <a:gd name="connsiteX7" fmla="*/ 1754543 w 1794623"/>
                <a:gd name="connsiteY7" fmla="*/ 674089 h 717697"/>
                <a:gd name="connsiteX8" fmla="*/ 1768575 w 1794623"/>
                <a:gd name="connsiteY8" fmla="*/ 670037 h 717697"/>
                <a:gd name="connsiteX9" fmla="*/ 1782608 w 1794623"/>
                <a:gd name="connsiteY9" fmla="*/ 666055 h 717697"/>
                <a:gd name="connsiteX10" fmla="*/ 1794623 w 1794623"/>
                <a:gd name="connsiteY10" fmla="*/ 662003 h 717697"/>
                <a:gd name="connsiteX11" fmla="*/ 678657 w 1794623"/>
                <a:gd name="connsiteY11" fmla="*/ 112 h 717697"/>
                <a:gd name="connsiteX12" fmla="*/ 690283 w 1794623"/>
                <a:gd name="connsiteY12" fmla="*/ 11234 h 717697"/>
                <a:gd name="connsiteX13" fmla="*/ 700370 w 1794623"/>
                <a:gd name="connsiteY13" fmla="*/ 25390 h 717697"/>
                <a:gd name="connsiteX14" fmla="*/ 710438 w 1794623"/>
                <a:gd name="connsiteY14" fmla="*/ 35512 h 717697"/>
                <a:gd name="connsiteX15" fmla="*/ 718543 w 1794623"/>
                <a:gd name="connsiteY15" fmla="*/ 43599 h 717697"/>
                <a:gd name="connsiteX16" fmla="*/ 762976 w 1794623"/>
                <a:gd name="connsiteY16" fmla="*/ 51686 h 717697"/>
                <a:gd name="connsiteX17" fmla="*/ 823512 w 1794623"/>
                <a:gd name="connsiteY17" fmla="*/ 88103 h 717697"/>
                <a:gd name="connsiteX18" fmla="*/ 843685 w 1794623"/>
                <a:gd name="connsiteY18" fmla="*/ 120468 h 717697"/>
                <a:gd name="connsiteX19" fmla="*/ 851772 w 1794623"/>
                <a:gd name="connsiteY19" fmla="*/ 128555 h 717697"/>
                <a:gd name="connsiteX20" fmla="*/ 867946 w 1794623"/>
                <a:gd name="connsiteY20" fmla="*/ 136642 h 717697"/>
                <a:gd name="connsiteX21" fmla="*/ 896205 w 1794623"/>
                <a:gd name="connsiteY21" fmla="*/ 140694 h 717697"/>
                <a:gd name="connsiteX22" fmla="*/ 926482 w 1794623"/>
                <a:gd name="connsiteY22" fmla="*/ 132589 h 717697"/>
                <a:gd name="connsiteX23" fmla="*/ 956759 w 1794623"/>
                <a:gd name="connsiteY23" fmla="*/ 128555 h 717697"/>
                <a:gd name="connsiteX24" fmla="*/ 964846 w 1794623"/>
                <a:gd name="connsiteY24" fmla="*/ 126520 h 717697"/>
                <a:gd name="connsiteX25" fmla="*/ 976915 w 1794623"/>
                <a:gd name="connsiteY25" fmla="*/ 124503 h 717697"/>
                <a:gd name="connsiteX26" fmla="*/ 993106 w 1794623"/>
                <a:gd name="connsiteY26" fmla="*/ 124503 h 717697"/>
                <a:gd name="connsiteX27" fmla="*/ 985019 w 1794623"/>
                <a:gd name="connsiteY27" fmla="*/ 164954 h 717697"/>
                <a:gd name="connsiteX28" fmla="*/ 974897 w 1794623"/>
                <a:gd name="connsiteY28" fmla="*/ 199337 h 717697"/>
                <a:gd name="connsiteX29" fmla="*/ 956689 w 1794623"/>
                <a:gd name="connsiteY29" fmla="*/ 225632 h 717697"/>
                <a:gd name="connsiteX30" fmla="*/ 972880 w 1794623"/>
                <a:gd name="connsiteY30" fmla="*/ 229684 h 717697"/>
                <a:gd name="connsiteX31" fmla="*/ 1005245 w 1794623"/>
                <a:gd name="connsiteY31" fmla="*/ 241824 h 717697"/>
                <a:gd name="connsiteX32" fmla="*/ 1029452 w 1794623"/>
                <a:gd name="connsiteY32" fmla="*/ 251928 h 717697"/>
                <a:gd name="connsiteX33" fmla="*/ 1049608 w 1794623"/>
                <a:gd name="connsiteY33" fmla="*/ 253945 h 717697"/>
                <a:gd name="connsiteX34" fmla="*/ 1065764 w 1794623"/>
                <a:gd name="connsiteY34" fmla="*/ 255980 h 717697"/>
                <a:gd name="connsiteX35" fmla="*/ 1081902 w 1794623"/>
                <a:gd name="connsiteY35" fmla="*/ 257997 h 717697"/>
                <a:gd name="connsiteX36" fmla="*/ 1102128 w 1794623"/>
                <a:gd name="connsiteY36" fmla="*/ 257997 h 717697"/>
                <a:gd name="connsiteX37" fmla="*/ 1122301 w 1794623"/>
                <a:gd name="connsiteY37" fmla="*/ 286310 h 717697"/>
                <a:gd name="connsiteX38" fmla="*/ 1118248 w 1794623"/>
                <a:gd name="connsiteY38" fmla="*/ 262050 h 717697"/>
                <a:gd name="connsiteX39" fmla="*/ 1093970 w 1794623"/>
                <a:gd name="connsiteY39" fmla="*/ 221598 h 717697"/>
                <a:gd name="connsiteX40" fmla="*/ 1065657 w 1794623"/>
                <a:gd name="connsiteY40" fmla="*/ 195302 h 717697"/>
                <a:gd name="connsiteX41" fmla="*/ 1041397 w 1794623"/>
                <a:gd name="connsiteY41" fmla="*/ 185180 h 717697"/>
                <a:gd name="connsiteX42" fmla="*/ 1017119 w 1794623"/>
                <a:gd name="connsiteY42" fmla="*/ 185180 h 717697"/>
                <a:gd name="connsiteX43" fmla="*/ 1033292 w 1794623"/>
                <a:gd name="connsiteY43" fmla="*/ 120468 h 717697"/>
                <a:gd name="connsiteX44" fmla="*/ 1073744 w 1794623"/>
                <a:gd name="connsiteY44" fmla="*/ 136642 h 717697"/>
                <a:gd name="connsiteX45" fmla="*/ 1114196 w 1794623"/>
                <a:gd name="connsiteY45" fmla="*/ 150798 h 717697"/>
                <a:gd name="connsiteX46" fmla="*/ 1154595 w 1794623"/>
                <a:gd name="connsiteY46" fmla="*/ 156868 h 717697"/>
                <a:gd name="connsiteX47" fmla="*/ 1166734 w 1794623"/>
                <a:gd name="connsiteY47" fmla="*/ 140694 h 717697"/>
                <a:gd name="connsiteX48" fmla="*/ 1195047 w 1794623"/>
                <a:gd name="connsiteY48" fmla="*/ 120468 h 717697"/>
                <a:gd name="connsiteX49" fmla="*/ 1215273 w 1794623"/>
                <a:gd name="connsiteY49" fmla="*/ 112363 h 717697"/>
                <a:gd name="connsiteX50" fmla="*/ 1199081 w 1794623"/>
                <a:gd name="connsiteY50" fmla="*/ 104277 h 717697"/>
                <a:gd name="connsiteX51" fmla="*/ 1195047 w 1794623"/>
                <a:gd name="connsiteY51" fmla="*/ 92138 h 717697"/>
                <a:gd name="connsiteX52" fmla="*/ 1203134 w 1794623"/>
                <a:gd name="connsiteY52" fmla="*/ 90120 h 717697"/>
                <a:gd name="connsiteX53" fmla="*/ 1215273 w 1794623"/>
                <a:gd name="connsiteY53" fmla="*/ 88103 h 717697"/>
                <a:gd name="connsiteX54" fmla="*/ 1227412 w 1794623"/>
                <a:gd name="connsiteY54" fmla="*/ 84051 h 717697"/>
                <a:gd name="connsiteX55" fmla="*/ 1239533 w 1794623"/>
                <a:gd name="connsiteY55" fmla="*/ 104277 h 717697"/>
                <a:gd name="connsiteX56" fmla="*/ 1227412 w 1794623"/>
                <a:gd name="connsiteY56" fmla="*/ 152815 h 717697"/>
                <a:gd name="connsiteX57" fmla="*/ 1203134 w 1794623"/>
                <a:gd name="connsiteY57" fmla="*/ 199337 h 717697"/>
                <a:gd name="connsiteX58" fmla="*/ 1158630 w 1794623"/>
                <a:gd name="connsiteY58" fmla="*/ 249910 h 717697"/>
                <a:gd name="connsiteX59" fmla="*/ 1203081 w 1794623"/>
                <a:gd name="connsiteY59" fmla="*/ 245858 h 717697"/>
                <a:gd name="connsiteX60" fmla="*/ 1263617 w 1794623"/>
                <a:gd name="connsiteY60" fmla="*/ 278223 h 717697"/>
                <a:gd name="connsiteX61" fmla="*/ 1275756 w 1794623"/>
                <a:gd name="connsiteY61" fmla="*/ 253945 h 717697"/>
                <a:gd name="connsiteX62" fmla="*/ 1312102 w 1794623"/>
                <a:gd name="connsiteY62" fmla="*/ 221598 h 717697"/>
                <a:gd name="connsiteX63" fmla="*/ 1324171 w 1794623"/>
                <a:gd name="connsiteY63" fmla="*/ 177094 h 717697"/>
                <a:gd name="connsiteX64" fmla="*/ 1332258 w 1794623"/>
                <a:gd name="connsiteY64" fmla="*/ 181146 h 717697"/>
                <a:gd name="connsiteX65" fmla="*/ 1342379 w 1794623"/>
                <a:gd name="connsiteY65" fmla="*/ 195302 h 717697"/>
                <a:gd name="connsiteX66" fmla="*/ 1356536 w 1794623"/>
                <a:gd name="connsiteY66" fmla="*/ 221598 h 717697"/>
                <a:gd name="connsiteX67" fmla="*/ 1366658 w 1794623"/>
                <a:gd name="connsiteY67" fmla="*/ 284293 h 717697"/>
                <a:gd name="connsiteX68" fmla="*/ 1360588 w 1794623"/>
                <a:gd name="connsiteY68" fmla="*/ 338901 h 717697"/>
                <a:gd name="connsiteX69" fmla="*/ 1350466 w 1794623"/>
                <a:gd name="connsiteY69" fmla="*/ 369231 h 717697"/>
                <a:gd name="connsiteX70" fmla="*/ 1344397 w 1794623"/>
                <a:gd name="connsiteY70" fmla="*/ 403631 h 717697"/>
                <a:gd name="connsiteX71" fmla="*/ 1336310 w 1794623"/>
                <a:gd name="connsiteY71" fmla="*/ 444083 h 717697"/>
                <a:gd name="connsiteX72" fmla="*/ 1376691 w 1794623"/>
                <a:gd name="connsiteY72" fmla="*/ 427892 h 717697"/>
                <a:gd name="connsiteX73" fmla="*/ 1408967 w 1794623"/>
                <a:gd name="connsiteY73" fmla="*/ 413735 h 717697"/>
                <a:gd name="connsiteX74" fmla="*/ 1433210 w 1794623"/>
                <a:gd name="connsiteY74" fmla="*/ 407666 h 717697"/>
                <a:gd name="connsiteX75" fmla="*/ 1475644 w 1794623"/>
                <a:gd name="connsiteY75" fmla="*/ 413735 h 717697"/>
                <a:gd name="connsiteX76" fmla="*/ 1518096 w 1794623"/>
                <a:gd name="connsiteY76" fmla="*/ 403631 h 717697"/>
                <a:gd name="connsiteX77" fmla="*/ 1554495 w 1794623"/>
                <a:gd name="connsiteY77" fmla="*/ 381370 h 717697"/>
                <a:gd name="connsiteX78" fmla="*/ 1570687 w 1794623"/>
                <a:gd name="connsiteY78" fmla="*/ 383405 h 717697"/>
                <a:gd name="connsiteX79" fmla="*/ 1570687 w 1794623"/>
                <a:gd name="connsiteY79" fmla="*/ 397562 h 717697"/>
                <a:gd name="connsiteX80" fmla="*/ 1558547 w 1794623"/>
                <a:gd name="connsiteY80" fmla="*/ 411718 h 717697"/>
                <a:gd name="connsiteX81" fmla="*/ 1520113 w 1794623"/>
                <a:gd name="connsiteY81" fmla="*/ 450135 h 717697"/>
                <a:gd name="connsiteX82" fmla="*/ 1477644 w 1794623"/>
                <a:gd name="connsiteY82" fmla="*/ 468344 h 717697"/>
                <a:gd name="connsiteX83" fmla="*/ 1451384 w 1794623"/>
                <a:gd name="connsiteY83" fmla="*/ 466326 h 717697"/>
                <a:gd name="connsiteX84" fmla="*/ 1415037 w 1794623"/>
                <a:gd name="connsiteY84" fmla="*/ 462274 h 717697"/>
                <a:gd name="connsiteX85" fmla="*/ 1380708 w 1794623"/>
                <a:gd name="connsiteY85" fmla="*/ 460257 h 717697"/>
                <a:gd name="connsiteX86" fmla="*/ 1364570 w 1794623"/>
                <a:gd name="connsiteY86" fmla="*/ 464309 h 717697"/>
                <a:gd name="connsiteX87" fmla="*/ 1360517 w 1794623"/>
                <a:gd name="connsiteY87" fmla="*/ 472396 h 717697"/>
                <a:gd name="connsiteX88" fmla="*/ 1360517 w 1794623"/>
                <a:gd name="connsiteY88" fmla="*/ 476430 h 717697"/>
                <a:gd name="connsiteX89" fmla="*/ 1376691 w 1794623"/>
                <a:gd name="connsiteY89" fmla="*/ 488570 h 717697"/>
                <a:gd name="connsiteX90" fmla="*/ 1409003 w 1794623"/>
                <a:gd name="connsiteY90" fmla="*/ 492622 h 717697"/>
                <a:gd name="connsiteX91" fmla="*/ 1441262 w 1794623"/>
                <a:gd name="connsiteY91" fmla="*/ 516794 h 717697"/>
                <a:gd name="connsiteX92" fmla="*/ 1473591 w 1794623"/>
                <a:gd name="connsiteY92" fmla="*/ 573260 h 717697"/>
                <a:gd name="connsiteX93" fmla="*/ 1396740 w 1794623"/>
                <a:gd name="connsiteY93" fmla="*/ 541037 h 717697"/>
                <a:gd name="connsiteX94" fmla="*/ 1380549 w 1794623"/>
                <a:gd name="connsiteY94" fmla="*/ 557157 h 717697"/>
                <a:gd name="connsiteX95" fmla="*/ 1392688 w 1794623"/>
                <a:gd name="connsiteY95" fmla="*/ 585346 h 717697"/>
                <a:gd name="connsiteX96" fmla="*/ 1396740 w 1794623"/>
                <a:gd name="connsiteY96" fmla="*/ 613588 h 717697"/>
                <a:gd name="connsiteX97" fmla="*/ 1388653 w 1794623"/>
                <a:gd name="connsiteY97" fmla="*/ 637796 h 717697"/>
                <a:gd name="connsiteX98" fmla="*/ 1425053 w 1794623"/>
                <a:gd name="connsiteY98" fmla="*/ 641848 h 717697"/>
                <a:gd name="connsiteX99" fmla="*/ 1455383 w 1794623"/>
                <a:gd name="connsiteY99" fmla="*/ 645900 h 717697"/>
                <a:gd name="connsiteX100" fmla="*/ 1477697 w 1794623"/>
                <a:gd name="connsiteY100" fmla="*/ 649882 h 717697"/>
                <a:gd name="connsiteX101" fmla="*/ 1510699 w 1794623"/>
                <a:gd name="connsiteY101" fmla="*/ 666055 h 717697"/>
                <a:gd name="connsiteX102" fmla="*/ 1531296 w 1794623"/>
                <a:gd name="connsiteY102" fmla="*/ 674089 h 717697"/>
                <a:gd name="connsiteX103" fmla="*/ 1556017 w 1794623"/>
                <a:gd name="connsiteY103" fmla="*/ 649882 h 717697"/>
                <a:gd name="connsiteX104" fmla="*/ 1560122 w 1794623"/>
                <a:gd name="connsiteY104" fmla="*/ 666055 h 717697"/>
                <a:gd name="connsiteX105" fmla="*/ 1634266 w 1794623"/>
                <a:gd name="connsiteY105" fmla="*/ 649882 h 717697"/>
                <a:gd name="connsiteX106" fmla="*/ 1646406 w 1794623"/>
                <a:gd name="connsiteY106" fmla="*/ 670037 h 717697"/>
                <a:gd name="connsiteX107" fmla="*/ 1646406 w 1794623"/>
                <a:gd name="connsiteY107" fmla="*/ 714399 h 717697"/>
                <a:gd name="connsiteX108" fmla="*/ 1682434 w 1794623"/>
                <a:gd name="connsiteY108" fmla="*/ 714399 h 717697"/>
                <a:gd name="connsiteX109" fmla="*/ 1682434 w 1794623"/>
                <a:gd name="connsiteY109" fmla="*/ 717697 h 717697"/>
                <a:gd name="connsiteX110" fmla="*/ 316673 w 1794623"/>
                <a:gd name="connsiteY110" fmla="*/ 717697 h 717697"/>
                <a:gd name="connsiteX111" fmla="*/ 303389 w 1794623"/>
                <a:gd name="connsiteY111" fmla="*/ 711055 h 717697"/>
                <a:gd name="connsiteX112" fmla="*/ 293285 w 1794623"/>
                <a:gd name="connsiteY112" fmla="*/ 713072 h 717697"/>
                <a:gd name="connsiteX113" fmla="*/ 305424 w 1794623"/>
                <a:gd name="connsiteY113" fmla="*/ 717124 h 717697"/>
                <a:gd name="connsiteX114" fmla="*/ 304273 w 1794623"/>
                <a:gd name="connsiteY114" fmla="*/ 717697 h 717697"/>
                <a:gd name="connsiteX115" fmla="*/ 235212 w 1794623"/>
                <a:gd name="connsiteY115" fmla="*/ 717697 h 717697"/>
                <a:gd name="connsiteX116" fmla="*/ 198225 w 1794623"/>
                <a:gd name="connsiteY116" fmla="*/ 713072 h 717697"/>
                <a:gd name="connsiteX117" fmla="*/ 173947 w 1794623"/>
                <a:gd name="connsiteY117" fmla="*/ 711055 h 717697"/>
                <a:gd name="connsiteX118" fmla="*/ 177999 w 1794623"/>
                <a:gd name="connsiteY118" fmla="*/ 707020 h 717697"/>
                <a:gd name="connsiteX119" fmla="*/ 169912 w 1794623"/>
                <a:gd name="connsiteY119" fmla="*/ 707020 h 717697"/>
                <a:gd name="connsiteX120" fmla="*/ 165860 w 1794623"/>
                <a:gd name="connsiteY120" fmla="*/ 709038 h 717697"/>
                <a:gd name="connsiteX121" fmla="*/ 173947 w 1794623"/>
                <a:gd name="connsiteY121" fmla="*/ 711055 h 717697"/>
                <a:gd name="connsiteX122" fmla="*/ 167304 w 1794623"/>
                <a:gd name="connsiteY122" fmla="*/ 717697 h 717697"/>
                <a:gd name="connsiteX123" fmla="*/ 42691 w 1794623"/>
                <a:gd name="connsiteY123" fmla="*/ 717697 h 717697"/>
                <a:gd name="connsiteX124" fmla="*/ 40452 w 1794623"/>
                <a:gd name="connsiteY124" fmla="*/ 702083 h 717697"/>
                <a:gd name="connsiteX125" fmla="*/ 44504 w 1794623"/>
                <a:gd name="connsiteY125" fmla="*/ 692032 h 717697"/>
                <a:gd name="connsiteX126" fmla="*/ 36417 w 1794623"/>
                <a:gd name="connsiteY126" fmla="*/ 681928 h 717697"/>
                <a:gd name="connsiteX127" fmla="*/ 20226 w 1794623"/>
                <a:gd name="connsiteY127" fmla="*/ 667825 h 717697"/>
                <a:gd name="connsiteX128" fmla="*/ 12139 w 1794623"/>
                <a:gd name="connsiteY128" fmla="*/ 657774 h 717697"/>
                <a:gd name="connsiteX129" fmla="*/ 4052 w 1794623"/>
                <a:gd name="connsiteY129" fmla="*/ 649687 h 717697"/>
                <a:gd name="connsiteX130" fmla="*/ 0 w 1794623"/>
                <a:gd name="connsiteY130" fmla="*/ 645635 h 717697"/>
                <a:gd name="connsiteX131" fmla="*/ 28330 w 1794623"/>
                <a:gd name="connsiteY131" fmla="*/ 605307 h 717697"/>
                <a:gd name="connsiteX132" fmla="*/ 8104 w 1794623"/>
                <a:gd name="connsiteY132" fmla="*/ 581170 h 717697"/>
                <a:gd name="connsiteX133" fmla="*/ 68782 w 1794623"/>
                <a:gd name="connsiteY133" fmla="*/ 556963 h 717697"/>
                <a:gd name="connsiteX134" fmla="*/ 123390 w 1794623"/>
                <a:gd name="connsiteY134" fmla="*/ 554945 h 717697"/>
                <a:gd name="connsiteX135" fmla="*/ 177999 w 1794623"/>
                <a:gd name="connsiteY135" fmla="*/ 581170 h 717697"/>
                <a:gd name="connsiteX136" fmla="*/ 161807 w 1794623"/>
                <a:gd name="connsiteY136" fmla="*/ 540842 h 717697"/>
                <a:gd name="connsiteX137" fmla="*/ 161807 w 1794623"/>
                <a:gd name="connsiteY137" fmla="*/ 498497 h 717697"/>
                <a:gd name="connsiteX138" fmla="*/ 194172 w 1794623"/>
                <a:gd name="connsiteY138" fmla="*/ 444083 h 717697"/>
                <a:gd name="connsiteX139" fmla="*/ 206312 w 1794623"/>
                <a:gd name="connsiteY139" fmla="*/ 448118 h 717697"/>
                <a:gd name="connsiteX140" fmla="*/ 214398 w 1794623"/>
                <a:gd name="connsiteY140" fmla="*/ 476307 h 717697"/>
                <a:gd name="connsiteX141" fmla="*/ 214398 w 1794623"/>
                <a:gd name="connsiteY141" fmla="*/ 548876 h 717697"/>
                <a:gd name="connsiteX142" fmla="*/ 218451 w 1794623"/>
                <a:gd name="connsiteY142" fmla="*/ 597291 h 717697"/>
                <a:gd name="connsiteX143" fmla="*/ 254850 w 1794623"/>
                <a:gd name="connsiteY143" fmla="*/ 577118 h 717697"/>
                <a:gd name="connsiteX144" fmla="*/ 242711 w 1794623"/>
                <a:gd name="connsiteY144" fmla="*/ 569031 h 717697"/>
                <a:gd name="connsiteX145" fmla="*/ 246763 w 1794623"/>
                <a:gd name="connsiteY145" fmla="*/ 556963 h 717697"/>
                <a:gd name="connsiteX146" fmla="*/ 287215 w 1794623"/>
                <a:gd name="connsiteY146" fmla="*/ 540842 h 717697"/>
                <a:gd name="connsiteX147" fmla="*/ 283163 w 1794623"/>
                <a:gd name="connsiteY147" fmla="*/ 528703 h 717697"/>
                <a:gd name="connsiteX148" fmla="*/ 275076 w 1794623"/>
                <a:gd name="connsiteY148" fmla="*/ 512618 h 717697"/>
                <a:gd name="connsiteX149" fmla="*/ 266989 w 1794623"/>
                <a:gd name="connsiteY149" fmla="*/ 492427 h 717697"/>
                <a:gd name="connsiteX150" fmla="*/ 248781 w 1794623"/>
                <a:gd name="connsiteY150" fmla="*/ 456151 h 717697"/>
                <a:gd name="connsiteX151" fmla="*/ 234624 w 1794623"/>
                <a:gd name="connsiteY151" fmla="*/ 427892 h 717697"/>
                <a:gd name="connsiteX152" fmla="*/ 226538 w 1794623"/>
                <a:gd name="connsiteY152" fmla="*/ 415753 h 717697"/>
                <a:gd name="connsiteX153" fmla="*/ 226538 w 1794623"/>
                <a:gd name="connsiteY153" fmla="*/ 407666 h 717697"/>
                <a:gd name="connsiteX154" fmla="*/ 287215 w 1794623"/>
                <a:gd name="connsiteY154" fmla="*/ 444083 h 717697"/>
                <a:gd name="connsiteX155" fmla="*/ 230590 w 1794623"/>
                <a:gd name="connsiteY155" fmla="*/ 383405 h 717697"/>
                <a:gd name="connsiteX156" fmla="*/ 238677 w 1794623"/>
                <a:gd name="connsiteY156" fmla="*/ 367214 h 717697"/>
                <a:gd name="connsiteX157" fmla="*/ 275076 w 1794623"/>
                <a:gd name="connsiteY157" fmla="*/ 375301 h 717697"/>
                <a:gd name="connsiteX158" fmla="*/ 287215 w 1794623"/>
                <a:gd name="connsiteY158" fmla="*/ 342953 h 717697"/>
                <a:gd name="connsiteX159" fmla="*/ 271042 w 1794623"/>
                <a:gd name="connsiteY159" fmla="*/ 338901 h 717697"/>
                <a:gd name="connsiteX160" fmla="*/ 252833 w 1794623"/>
                <a:gd name="connsiteY160" fmla="*/ 336884 h 717697"/>
                <a:gd name="connsiteX161" fmla="*/ 226538 w 1794623"/>
                <a:gd name="connsiteY161" fmla="*/ 334849 h 717697"/>
                <a:gd name="connsiteX162" fmla="*/ 196207 w 1794623"/>
                <a:gd name="connsiteY162" fmla="*/ 328779 h 717697"/>
                <a:gd name="connsiteX163" fmla="*/ 169912 w 1794623"/>
                <a:gd name="connsiteY163" fmla="*/ 322727 h 717697"/>
                <a:gd name="connsiteX164" fmla="*/ 125408 w 1794623"/>
                <a:gd name="connsiteY164" fmla="*/ 326762 h 717697"/>
                <a:gd name="connsiteX165" fmla="*/ 141581 w 1794623"/>
                <a:gd name="connsiteY165" fmla="*/ 296432 h 717697"/>
                <a:gd name="connsiteX166" fmla="*/ 157773 w 1794623"/>
                <a:gd name="connsiteY166" fmla="*/ 266084 h 717697"/>
                <a:gd name="connsiteX167" fmla="*/ 173947 w 1794623"/>
                <a:gd name="connsiteY167" fmla="*/ 245858 h 717697"/>
                <a:gd name="connsiteX168" fmla="*/ 186086 w 1794623"/>
                <a:gd name="connsiteY168" fmla="*/ 233719 h 717697"/>
                <a:gd name="connsiteX169" fmla="*/ 186086 w 1794623"/>
                <a:gd name="connsiteY169" fmla="*/ 229684 h 717697"/>
                <a:gd name="connsiteX170" fmla="*/ 218451 w 1794623"/>
                <a:gd name="connsiteY170" fmla="*/ 249910 h 717697"/>
                <a:gd name="connsiteX171" fmla="*/ 254850 w 1794623"/>
                <a:gd name="connsiteY171" fmla="*/ 270136 h 717697"/>
                <a:gd name="connsiteX172" fmla="*/ 258903 w 1794623"/>
                <a:gd name="connsiteY172" fmla="*/ 270136 h 717697"/>
                <a:gd name="connsiteX173" fmla="*/ 279128 w 1794623"/>
                <a:gd name="connsiteY173" fmla="*/ 274171 h 717697"/>
                <a:gd name="connsiteX174" fmla="*/ 275076 w 1794623"/>
                <a:gd name="connsiteY174" fmla="*/ 249910 h 717697"/>
                <a:gd name="connsiteX175" fmla="*/ 275076 w 1794623"/>
                <a:gd name="connsiteY175" fmla="*/ 217545 h 717697"/>
                <a:gd name="connsiteX176" fmla="*/ 281146 w 1794623"/>
                <a:gd name="connsiteY176" fmla="*/ 207424 h 717697"/>
                <a:gd name="connsiteX177" fmla="*/ 291268 w 1794623"/>
                <a:gd name="connsiteY177" fmla="*/ 201372 h 717697"/>
                <a:gd name="connsiteX178" fmla="*/ 295302 w 1794623"/>
                <a:gd name="connsiteY178" fmla="*/ 197320 h 717697"/>
                <a:gd name="connsiteX179" fmla="*/ 303389 w 1794623"/>
                <a:gd name="connsiteY179" fmla="*/ 193267 h 717697"/>
                <a:gd name="connsiteX180" fmla="*/ 315528 w 1794623"/>
                <a:gd name="connsiteY180" fmla="*/ 189233 h 717697"/>
                <a:gd name="connsiteX181" fmla="*/ 327667 w 1794623"/>
                <a:gd name="connsiteY181" fmla="*/ 185180 h 717697"/>
                <a:gd name="connsiteX182" fmla="*/ 331719 w 1794623"/>
                <a:gd name="connsiteY182" fmla="*/ 213493 h 717697"/>
                <a:gd name="connsiteX183" fmla="*/ 347893 w 1794623"/>
                <a:gd name="connsiteY183" fmla="*/ 193267 h 717697"/>
                <a:gd name="connsiteX184" fmla="*/ 380010 w 1794623"/>
                <a:gd name="connsiteY184" fmla="*/ 197320 h 717697"/>
                <a:gd name="connsiteX185" fmla="*/ 402130 w 1794623"/>
                <a:gd name="connsiteY185" fmla="*/ 225632 h 717697"/>
                <a:gd name="connsiteX186" fmla="*/ 424249 w 1794623"/>
                <a:gd name="connsiteY186" fmla="*/ 229684 h 717697"/>
                <a:gd name="connsiteX187" fmla="*/ 444280 w 1794623"/>
                <a:gd name="connsiteY187" fmla="*/ 241824 h 717697"/>
                <a:gd name="connsiteX188" fmla="*/ 448333 w 1794623"/>
                <a:gd name="connsiteY188" fmla="*/ 249910 h 717697"/>
                <a:gd name="connsiteX189" fmla="*/ 440299 w 1794623"/>
                <a:gd name="connsiteY189" fmla="*/ 266084 h 717697"/>
                <a:gd name="connsiteX190" fmla="*/ 460401 w 1794623"/>
                <a:gd name="connsiteY190" fmla="*/ 306536 h 717697"/>
                <a:gd name="connsiteX191" fmla="*/ 476451 w 1794623"/>
                <a:gd name="connsiteY191" fmla="*/ 334849 h 717697"/>
                <a:gd name="connsiteX192" fmla="*/ 472416 w 1794623"/>
                <a:gd name="connsiteY192" fmla="*/ 355075 h 717697"/>
                <a:gd name="connsiteX193" fmla="*/ 484485 w 1794623"/>
                <a:gd name="connsiteY193" fmla="*/ 338901 h 717697"/>
                <a:gd name="connsiteX194" fmla="*/ 500534 w 1794623"/>
                <a:gd name="connsiteY194" fmla="*/ 342953 h 717697"/>
                <a:gd name="connsiteX195" fmla="*/ 512603 w 1794623"/>
                <a:gd name="connsiteY195" fmla="*/ 379353 h 717697"/>
                <a:gd name="connsiteX196" fmla="*/ 569122 w 1794623"/>
                <a:gd name="connsiteY196" fmla="*/ 338901 h 717697"/>
                <a:gd name="connsiteX197" fmla="*/ 581244 w 1794623"/>
                <a:gd name="connsiteY197" fmla="*/ 367214 h 717697"/>
                <a:gd name="connsiteX198" fmla="*/ 597435 w 1794623"/>
                <a:gd name="connsiteY198" fmla="*/ 326762 h 717697"/>
                <a:gd name="connsiteX199" fmla="*/ 617590 w 1794623"/>
                <a:gd name="connsiteY199" fmla="*/ 318675 h 717697"/>
                <a:gd name="connsiteX200" fmla="*/ 581244 w 1794623"/>
                <a:gd name="connsiteY200" fmla="*/ 282276 h 717697"/>
                <a:gd name="connsiteX201" fmla="*/ 581244 w 1794623"/>
                <a:gd name="connsiteY201" fmla="*/ 233719 h 717697"/>
                <a:gd name="connsiteX202" fmla="*/ 601416 w 1794623"/>
                <a:gd name="connsiteY202" fmla="*/ 221598 h 717697"/>
                <a:gd name="connsiteX203" fmla="*/ 581244 w 1794623"/>
                <a:gd name="connsiteY203" fmla="*/ 225632 h 717697"/>
                <a:gd name="connsiteX204" fmla="*/ 565070 w 1794623"/>
                <a:gd name="connsiteY204" fmla="*/ 221598 h 717697"/>
                <a:gd name="connsiteX205" fmla="*/ 546861 w 1794623"/>
                <a:gd name="connsiteY205" fmla="*/ 217545 h 717697"/>
                <a:gd name="connsiteX206" fmla="*/ 524618 w 1794623"/>
                <a:gd name="connsiteY206" fmla="*/ 213493 h 717697"/>
                <a:gd name="connsiteX207" fmla="*/ 478097 w 1794623"/>
                <a:gd name="connsiteY207" fmla="*/ 217545 h 717697"/>
                <a:gd name="connsiteX208" fmla="*/ 467992 w 1794623"/>
                <a:gd name="connsiteY208" fmla="*/ 201372 h 717697"/>
                <a:gd name="connsiteX209" fmla="*/ 465957 w 1794623"/>
                <a:gd name="connsiteY209" fmla="*/ 169007 h 717697"/>
                <a:gd name="connsiteX210" fmla="*/ 467992 w 1794623"/>
                <a:gd name="connsiteY210" fmla="*/ 148781 h 717697"/>
                <a:gd name="connsiteX211" fmla="*/ 472027 w 1794623"/>
                <a:gd name="connsiteY211" fmla="*/ 144729 h 717697"/>
                <a:gd name="connsiteX212" fmla="*/ 484166 w 1794623"/>
                <a:gd name="connsiteY212" fmla="*/ 140694 h 717697"/>
                <a:gd name="connsiteX213" fmla="*/ 490236 w 1794623"/>
                <a:gd name="connsiteY213" fmla="*/ 126520 h 717697"/>
                <a:gd name="connsiteX214" fmla="*/ 508444 w 1794623"/>
                <a:gd name="connsiteY214" fmla="*/ 120468 h 717697"/>
                <a:gd name="connsiteX215" fmla="*/ 530688 w 1794623"/>
                <a:gd name="connsiteY215" fmla="*/ 130572 h 717697"/>
                <a:gd name="connsiteX216" fmla="*/ 548896 w 1794623"/>
                <a:gd name="connsiteY216" fmla="*/ 136642 h 717697"/>
                <a:gd name="connsiteX217" fmla="*/ 548896 w 1794623"/>
                <a:gd name="connsiteY217" fmla="*/ 120468 h 717697"/>
                <a:gd name="connsiteX218" fmla="*/ 530688 w 1794623"/>
                <a:gd name="connsiteY218" fmla="*/ 118433 h 717697"/>
                <a:gd name="connsiteX219" fmla="*/ 512479 w 1794623"/>
                <a:gd name="connsiteY219" fmla="*/ 104277 h 717697"/>
                <a:gd name="connsiteX220" fmla="*/ 508444 w 1794623"/>
                <a:gd name="connsiteY220" fmla="*/ 94172 h 717697"/>
                <a:gd name="connsiteX221" fmla="*/ 520566 w 1794623"/>
                <a:gd name="connsiteY221" fmla="*/ 71912 h 717697"/>
                <a:gd name="connsiteX222" fmla="*/ 526635 w 1794623"/>
                <a:gd name="connsiteY222" fmla="*/ 25390 h 717697"/>
                <a:gd name="connsiteX223" fmla="*/ 536757 w 1794623"/>
                <a:gd name="connsiteY223" fmla="*/ 27425 h 717697"/>
                <a:gd name="connsiteX224" fmla="*/ 546861 w 1794623"/>
                <a:gd name="connsiteY224" fmla="*/ 45616 h 717697"/>
                <a:gd name="connsiteX225" fmla="*/ 569122 w 1794623"/>
                <a:gd name="connsiteY225" fmla="*/ 39564 h 717697"/>
                <a:gd name="connsiteX226" fmla="*/ 607521 w 1794623"/>
                <a:gd name="connsiteY226" fmla="*/ 39564 h 717697"/>
                <a:gd name="connsiteX227" fmla="*/ 629729 w 1794623"/>
                <a:gd name="connsiteY227" fmla="*/ 31460 h 717697"/>
                <a:gd name="connsiteX228" fmla="*/ 659971 w 1794623"/>
                <a:gd name="connsiteY228" fmla="*/ 7199 h 717697"/>
                <a:gd name="connsiteX229" fmla="*/ 678657 w 1794623"/>
                <a:gd name="connsiteY229" fmla="*/ 112 h 71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94623" h="717697">
                  <a:moveTo>
                    <a:pt x="1794623" y="662003"/>
                  </a:moveTo>
                  <a:lnTo>
                    <a:pt x="1794623" y="670037"/>
                  </a:lnTo>
                  <a:cubicBezTo>
                    <a:pt x="1794623" y="683521"/>
                    <a:pt x="1791933" y="694280"/>
                    <a:pt x="1786589" y="702331"/>
                  </a:cubicBezTo>
                  <a:lnTo>
                    <a:pt x="1777669" y="717697"/>
                  </a:lnTo>
                  <a:lnTo>
                    <a:pt x="1712715" y="717697"/>
                  </a:lnTo>
                  <a:lnTo>
                    <a:pt x="1730530" y="702331"/>
                  </a:lnTo>
                  <a:cubicBezTo>
                    <a:pt x="1735874" y="691590"/>
                    <a:pt x="1739218" y="684866"/>
                    <a:pt x="1740545" y="682176"/>
                  </a:cubicBezTo>
                  <a:cubicBezTo>
                    <a:pt x="1741873" y="679468"/>
                    <a:pt x="1746544" y="676779"/>
                    <a:pt x="1754543" y="674089"/>
                  </a:cubicBezTo>
                  <a:cubicBezTo>
                    <a:pt x="1759904" y="671382"/>
                    <a:pt x="1764576" y="670037"/>
                    <a:pt x="1768575" y="670037"/>
                  </a:cubicBezTo>
                  <a:cubicBezTo>
                    <a:pt x="1772574" y="670037"/>
                    <a:pt x="1777264" y="668710"/>
                    <a:pt x="1782608" y="666055"/>
                  </a:cubicBezTo>
                  <a:cubicBezTo>
                    <a:pt x="1787916" y="666055"/>
                    <a:pt x="1791915" y="664710"/>
                    <a:pt x="1794623" y="662003"/>
                  </a:cubicBezTo>
                  <a:close/>
                  <a:moveTo>
                    <a:pt x="678657" y="112"/>
                  </a:moveTo>
                  <a:cubicBezTo>
                    <a:pt x="683709" y="785"/>
                    <a:pt x="687585" y="4492"/>
                    <a:pt x="690283" y="11234"/>
                  </a:cubicBezTo>
                  <a:cubicBezTo>
                    <a:pt x="692973" y="16631"/>
                    <a:pt x="696335" y="21356"/>
                    <a:pt x="700370" y="25390"/>
                  </a:cubicBezTo>
                  <a:cubicBezTo>
                    <a:pt x="704386" y="29442"/>
                    <a:pt x="707749" y="32822"/>
                    <a:pt x="710438" y="35512"/>
                  </a:cubicBezTo>
                  <a:lnTo>
                    <a:pt x="718543" y="43599"/>
                  </a:lnTo>
                  <a:cubicBezTo>
                    <a:pt x="734681" y="43599"/>
                    <a:pt x="749492" y="46306"/>
                    <a:pt x="762976" y="51686"/>
                  </a:cubicBezTo>
                  <a:cubicBezTo>
                    <a:pt x="792545" y="62480"/>
                    <a:pt x="812736" y="74619"/>
                    <a:pt x="823512" y="88103"/>
                  </a:cubicBezTo>
                  <a:cubicBezTo>
                    <a:pt x="831617" y="104277"/>
                    <a:pt x="838324" y="115071"/>
                    <a:pt x="843685" y="120468"/>
                  </a:cubicBezTo>
                  <a:cubicBezTo>
                    <a:pt x="846375" y="125847"/>
                    <a:pt x="849082" y="128555"/>
                    <a:pt x="851772" y="128555"/>
                  </a:cubicBezTo>
                  <a:lnTo>
                    <a:pt x="867946" y="136642"/>
                  </a:lnTo>
                  <a:cubicBezTo>
                    <a:pt x="878705" y="142039"/>
                    <a:pt x="888119" y="143384"/>
                    <a:pt x="896205" y="140694"/>
                  </a:cubicBezTo>
                  <a:cubicBezTo>
                    <a:pt x="901603" y="137986"/>
                    <a:pt x="911689" y="135297"/>
                    <a:pt x="926482" y="132589"/>
                  </a:cubicBezTo>
                  <a:cubicBezTo>
                    <a:pt x="941276" y="129900"/>
                    <a:pt x="951362" y="128555"/>
                    <a:pt x="956759" y="128555"/>
                  </a:cubicBezTo>
                  <a:cubicBezTo>
                    <a:pt x="959449" y="128555"/>
                    <a:pt x="962157" y="127882"/>
                    <a:pt x="964846" y="126520"/>
                  </a:cubicBezTo>
                  <a:cubicBezTo>
                    <a:pt x="967554" y="125175"/>
                    <a:pt x="971571" y="124503"/>
                    <a:pt x="976915" y="124503"/>
                  </a:cubicBezTo>
                  <a:lnTo>
                    <a:pt x="993106" y="124503"/>
                  </a:lnTo>
                  <a:lnTo>
                    <a:pt x="985019" y="164954"/>
                  </a:lnTo>
                  <a:cubicBezTo>
                    <a:pt x="982312" y="175749"/>
                    <a:pt x="978950" y="187198"/>
                    <a:pt x="974897" y="199337"/>
                  </a:cubicBezTo>
                  <a:cubicBezTo>
                    <a:pt x="970845" y="211476"/>
                    <a:pt x="964793" y="220235"/>
                    <a:pt x="956689" y="225632"/>
                  </a:cubicBezTo>
                  <a:cubicBezTo>
                    <a:pt x="962086" y="225632"/>
                    <a:pt x="967483" y="226977"/>
                    <a:pt x="972880" y="229684"/>
                  </a:cubicBezTo>
                  <a:cubicBezTo>
                    <a:pt x="978277" y="232374"/>
                    <a:pt x="989054" y="236426"/>
                    <a:pt x="1005245" y="241824"/>
                  </a:cubicBezTo>
                  <a:cubicBezTo>
                    <a:pt x="1018676" y="247203"/>
                    <a:pt x="1026745" y="250583"/>
                    <a:pt x="1029452" y="251928"/>
                  </a:cubicBezTo>
                  <a:cubicBezTo>
                    <a:pt x="1032142" y="253273"/>
                    <a:pt x="1038866" y="253945"/>
                    <a:pt x="1049608" y="253945"/>
                  </a:cubicBezTo>
                  <a:cubicBezTo>
                    <a:pt x="1055005" y="253945"/>
                    <a:pt x="1060384" y="254618"/>
                    <a:pt x="1065764" y="255980"/>
                  </a:cubicBezTo>
                  <a:cubicBezTo>
                    <a:pt x="1071125" y="257325"/>
                    <a:pt x="1076505" y="257997"/>
                    <a:pt x="1081902" y="257997"/>
                  </a:cubicBezTo>
                  <a:lnTo>
                    <a:pt x="1102128" y="257997"/>
                  </a:lnTo>
                  <a:lnTo>
                    <a:pt x="1122301" y="286310"/>
                  </a:lnTo>
                  <a:cubicBezTo>
                    <a:pt x="1122301" y="278223"/>
                    <a:pt x="1120938" y="270136"/>
                    <a:pt x="1118248" y="262050"/>
                  </a:cubicBezTo>
                  <a:cubicBezTo>
                    <a:pt x="1112851" y="245858"/>
                    <a:pt x="1104764" y="232374"/>
                    <a:pt x="1093970" y="221598"/>
                  </a:cubicBezTo>
                  <a:cubicBezTo>
                    <a:pt x="1080486" y="210804"/>
                    <a:pt x="1071055" y="202044"/>
                    <a:pt x="1065657" y="195302"/>
                  </a:cubicBezTo>
                  <a:cubicBezTo>
                    <a:pt x="1060260" y="188560"/>
                    <a:pt x="1052173" y="185180"/>
                    <a:pt x="1041397" y="185180"/>
                  </a:cubicBezTo>
                  <a:lnTo>
                    <a:pt x="1017119" y="185180"/>
                  </a:lnTo>
                  <a:lnTo>
                    <a:pt x="1033292" y="120468"/>
                  </a:lnTo>
                  <a:cubicBezTo>
                    <a:pt x="1046776" y="125847"/>
                    <a:pt x="1060260" y="131245"/>
                    <a:pt x="1073744" y="136642"/>
                  </a:cubicBezTo>
                  <a:cubicBezTo>
                    <a:pt x="1087228" y="142039"/>
                    <a:pt x="1100712" y="146746"/>
                    <a:pt x="1114196" y="150798"/>
                  </a:cubicBezTo>
                  <a:cubicBezTo>
                    <a:pt x="1127680" y="154850"/>
                    <a:pt x="1141146" y="156868"/>
                    <a:pt x="1154595" y="156868"/>
                  </a:cubicBezTo>
                  <a:cubicBezTo>
                    <a:pt x="1157285" y="151470"/>
                    <a:pt x="1161337" y="146073"/>
                    <a:pt x="1166734" y="140694"/>
                  </a:cubicBezTo>
                  <a:cubicBezTo>
                    <a:pt x="1177511" y="129900"/>
                    <a:pt x="1186960" y="123158"/>
                    <a:pt x="1195047" y="120468"/>
                  </a:cubicBezTo>
                  <a:lnTo>
                    <a:pt x="1215273" y="112363"/>
                  </a:lnTo>
                  <a:lnTo>
                    <a:pt x="1199081" y="104277"/>
                  </a:lnTo>
                  <a:cubicBezTo>
                    <a:pt x="1188305" y="98879"/>
                    <a:pt x="1186960" y="94845"/>
                    <a:pt x="1195047" y="92138"/>
                  </a:cubicBezTo>
                  <a:cubicBezTo>
                    <a:pt x="1197736" y="92138"/>
                    <a:pt x="1200444" y="91465"/>
                    <a:pt x="1203134" y="90120"/>
                  </a:cubicBezTo>
                  <a:cubicBezTo>
                    <a:pt x="1205823" y="88775"/>
                    <a:pt x="1209876" y="88103"/>
                    <a:pt x="1215273" y="88103"/>
                  </a:cubicBezTo>
                  <a:cubicBezTo>
                    <a:pt x="1220670" y="88103"/>
                    <a:pt x="1224704" y="86758"/>
                    <a:pt x="1227412" y="84051"/>
                  </a:cubicBezTo>
                  <a:lnTo>
                    <a:pt x="1239533" y="104277"/>
                  </a:lnTo>
                  <a:cubicBezTo>
                    <a:pt x="1239533" y="120468"/>
                    <a:pt x="1235499" y="136642"/>
                    <a:pt x="1227412" y="152815"/>
                  </a:cubicBezTo>
                  <a:cubicBezTo>
                    <a:pt x="1222015" y="166299"/>
                    <a:pt x="1213928" y="181818"/>
                    <a:pt x="1203134" y="199337"/>
                  </a:cubicBezTo>
                  <a:cubicBezTo>
                    <a:pt x="1192339" y="216873"/>
                    <a:pt x="1177511" y="233719"/>
                    <a:pt x="1158630" y="249910"/>
                  </a:cubicBezTo>
                  <a:cubicBezTo>
                    <a:pt x="1174768" y="247203"/>
                    <a:pt x="1189597" y="245858"/>
                    <a:pt x="1203081" y="245858"/>
                  </a:cubicBezTo>
                  <a:cubicBezTo>
                    <a:pt x="1229995" y="245858"/>
                    <a:pt x="1250186" y="256653"/>
                    <a:pt x="1263617" y="278223"/>
                  </a:cubicBezTo>
                  <a:cubicBezTo>
                    <a:pt x="1266324" y="270136"/>
                    <a:pt x="1270359" y="262050"/>
                    <a:pt x="1275756" y="253945"/>
                  </a:cubicBezTo>
                  <a:cubicBezTo>
                    <a:pt x="1283807" y="240461"/>
                    <a:pt x="1295929" y="229684"/>
                    <a:pt x="1312102" y="221598"/>
                  </a:cubicBezTo>
                  <a:lnTo>
                    <a:pt x="1324171" y="177094"/>
                  </a:lnTo>
                  <a:cubicBezTo>
                    <a:pt x="1326878" y="177094"/>
                    <a:pt x="1329568" y="178438"/>
                    <a:pt x="1332258" y="181146"/>
                  </a:cubicBezTo>
                  <a:cubicBezTo>
                    <a:pt x="1334965" y="183836"/>
                    <a:pt x="1338327" y="188560"/>
                    <a:pt x="1342379" y="195302"/>
                  </a:cubicBezTo>
                  <a:cubicBezTo>
                    <a:pt x="1346432" y="202044"/>
                    <a:pt x="1351139" y="210804"/>
                    <a:pt x="1356536" y="221598"/>
                  </a:cubicBezTo>
                  <a:cubicBezTo>
                    <a:pt x="1364623" y="243169"/>
                    <a:pt x="1368002" y="264067"/>
                    <a:pt x="1366658" y="284293"/>
                  </a:cubicBezTo>
                  <a:cubicBezTo>
                    <a:pt x="1365295" y="304519"/>
                    <a:pt x="1363278" y="322727"/>
                    <a:pt x="1360588" y="338901"/>
                  </a:cubicBezTo>
                  <a:cubicBezTo>
                    <a:pt x="1355191" y="346988"/>
                    <a:pt x="1351811" y="357110"/>
                    <a:pt x="1350466" y="369231"/>
                  </a:cubicBezTo>
                  <a:cubicBezTo>
                    <a:pt x="1349121" y="381370"/>
                    <a:pt x="1347104" y="392837"/>
                    <a:pt x="1344397" y="403631"/>
                  </a:cubicBezTo>
                  <a:cubicBezTo>
                    <a:pt x="1341707" y="417115"/>
                    <a:pt x="1339000" y="430599"/>
                    <a:pt x="1336310" y="444083"/>
                  </a:cubicBezTo>
                  <a:lnTo>
                    <a:pt x="1376691" y="427892"/>
                  </a:lnTo>
                  <a:cubicBezTo>
                    <a:pt x="1387450" y="422495"/>
                    <a:pt x="1398191" y="417788"/>
                    <a:pt x="1408967" y="413735"/>
                  </a:cubicBezTo>
                  <a:cubicBezTo>
                    <a:pt x="1419726" y="409683"/>
                    <a:pt x="1427813" y="407666"/>
                    <a:pt x="1433210" y="407666"/>
                  </a:cubicBezTo>
                  <a:cubicBezTo>
                    <a:pt x="1446694" y="407666"/>
                    <a:pt x="1460833" y="409683"/>
                    <a:pt x="1475644" y="413735"/>
                  </a:cubicBezTo>
                  <a:cubicBezTo>
                    <a:pt x="1490455" y="417788"/>
                    <a:pt x="1504612" y="414408"/>
                    <a:pt x="1518096" y="403631"/>
                  </a:cubicBezTo>
                  <a:cubicBezTo>
                    <a:pt x="1534269" y="398234"/>
                    <a:pt x="1546408" y="390820"/>
                    <a:pt x="1554495" y="381370"/>
                  </a:cubicBezTo>
                  <a:cubicBezTo>
                    <a:pt x="1562582" y="371939"/>
                    <a:pt x="1567979" y="372611"/>
                    <a:pt x="1570687" y="383405"/>
                  </a:cubicBezTo>
                  <a:cubicBezTo>
                    <a:pt x="1570687" y="394182"/>
                    <a:pt x="1570687" y="398906"/>
                    <a:pt x="1570687" y="397562"/>
                  </a:cubicBezTo>
                  <a:cubicBezTo>
                    <a:pt x="1570687" y="396199"/>
                    <a:pt x="1566634" y="400924"/>
                    <a:pt x="1558547" y="411718"/>
                  </a:cubicBezTo>
                  <a:cubicBezTo>
                    <a:pt x="1550461" y="425202"/>
                    <a:pt x="1537649" y="438013"/>
                    <a:pt x="1520113" y="450135"/>
                  </a:cubicBezTo>
                  <a:cubicBezTo>
                    <a:pt x="1502577" y="462274"/>
                    <a:pt x="1488420" y="468344"/>
                    <a:pt x="1477644" y="468344"/>
                  </a:cubicBezTo>
                  <a:cubicBezTo>
                    <a:pt x="1472247" y="468344"/>
                    <a:pt x="1463487" y="467671"/>
                    <a:pt x="1451384" y="466326"/>
                  </a:cubicBezTo>
                  <a:cubicBezTo>
                    <a:pt x="1439262" y="464981"/>
                    <a:pt x="1427141" y="463619"/>
                    <a:pt x="1415037" y="462274"/>
                  </a:cubicBezTo>
                  <a:cubicBezTo>
                    <a:pt x="1402916" y="460929"/>
                    <a:pt x="1391484" y="460257"/>
                    <a:pt x="1380708" y="460257"/>
                  </a:cubicBezTo>
                  <a:cubicBezTo>
                    <a:pt x="1369949" y="460257"/>
                    <a:pt x="1364570" y="461602"/>
                    <a:pt x="1364570" y="464309"/>
                  </a:cubicBezTo>
                  <a:cubicBezTo>
                    <a:pt x="1361862" y="466999"/>
                    <a:pt x="1360517" y="469688"/>
                    <a:pt x="1360517" y="472396"/>
                  </a:cubicBezTo>
                  <a:lnTo>
                    <a:pt x="1360517" y="476430"/>
                  </a:lnTo>
                  <a:lnTo>
                    <a:pt x="1376691" y="488570"/>
                  </a:lnTo>
                  <a:cubicBezTo>
                    <a:pt x="1387450" y="485880"/>
                    <a:pt x="1398209" y="487225"/>
                    <a:pt x="1409003" y="492622"/>
                  </a:cubicBezTo>
                  <a:cubicBezTo>
                    <a:pt x="1419744" y="497966"/>
                    <a:pt x="1430503" y="506035"/>
                    <a:pt x="1441262" y="516794"/>
                  </a:cubicBezTo>
                  <a:cubicBezTo>
                    <a:pt x="1452038" y="527553"/>
                    <a:pt x="1462815" y="546381"/>
                    <a:pt x="1473591" y="573260"/>
                  </a:cubicBezTo>
                  <a:lnTo>
                    <a:pt x="1396740" y="541037"/>
                  </a:lnTo>
                  <a:lnTo>
                    <a:pt x="1380549" y="557157"/>
                  </a:lnTo>
                  <a:cubicBezTo>
                    <a:pt x="1385946" y="565191"/>
                    <a:pt x="1389998" y="574587"/>
                    <a:pt x="1392688" y="585346"/>
                  </a:cubicBezTo>
                  <a:cubicBezTo>
                    <a:pt x="1395395" y="593433"/>
                    <a:pt x="1396740" y="602847"/>
                    <a:pt x="1396740" y="613588"/>
                  </a:cubicBezTo>
                  <a:cubicBezTo>
                    <a:pt x="1396740" y="624347"/>
                    <a:pt x="1394032" y="632416"/>
                    <a:pt x="1388653" y="637796"/>
                  </a:cubicBezTo>
                  <a:cubicBezTo>
                    <a:pt x="1402137" y="640503"/>
                    <a:pt x="1414258" y="641848"/>
                    <a:pt x="1425053" y="641848"/>
                  </a:cubicBezTo>
                  <a:cubicBezTo>
                    <a:pt x="1435847" y="644538"/>
                    <a:pt x="1445951" y="645900"/>
                    <a:pt x="1455383" y="645900"/>
                  </a:cubicBezTo>
                  <a:cubicBezTo>
                    <a:pt x="1464832" y="645900"/>
                    <a:pt x="1472264" y="647227"/>
                    <a:pt x="1477697" y="649882"/>
                  </a:cubicBezTo>
                  <a:cubicBezTo>
                    <a:pt x="1483218" y="655261"/>
                    <a:pt x="1494224" y="660658"/>
                    <a:pt x="1510699" y="666055"/>
                  </a:cubicBezTo>
                  <a:cubicBezTo>
                    <a:pt x="1518910" y="668710"/>
                    <a:pt x="1525775" y="671382"/>
                    <a:pt x="1531296" y="674089"/>
                  </a:cubicBezTo>
                  <a:lnTo>
                    <a:pt x="1556017" y="649882"/>
                  </a:lnTo>
                  <a:lnTo>
                    <a:pt x="1560122" y="666055"/>
                  </a:lnTo>
                  <a:lnTo>
                    <a:pt x="1634266" y="649882"/>
                  </a:lnTo>
                  <a:cubicBezTo>
                    <a:pt x="1639664" y="655261"/>
                    <a:pt x="1643698" y="661985"/>
                    <a:pt x="1646406" y="670037"/>
                  </a:cubicBezTo>
                  <a:cubicBezTo>
                    <a:pt x="1651785" y="688865"/>
                    <a:pt x="1651785" y="703658"/>
                    <a:pt x="1646406" y="714399"/>
                  </a:cubicBezTo>
                  <a:lnTo>
                    <a:pt x="1682434" y="714399"/>
                  </a:lnTo>
                  <a:lnTo>
                    <a:pt x="1682434" y="717697"/>
                  </a:lnTo>
                  <a:lnTo>
                    <a:pt x="316673" y="717697"/>
                  </a:lnTo>
                  <a:lnTo>
                    <a:pt x="303389" y="711055"/>
                  </a:lnTo>
                  <a:cubicBezTo>
                    <a:pt x="292612" y="711055"/>
                    <a:pt x="289233" y="711727"/>
                    <a:pt x="293285" y="713072"/>
                  </a:cubicBezTo>
                  <a:cubicBezTo>
                    <a:pt x="297337" y="714435"/>
                    <a:pt x="301372" y="715780"/>
                    <a:pt x="305424" y="717124"/>
                  </a:cubicBezTo>
                  <a:lnTo>
                    <a:pt x="304273" y="717697"/>
                  </a:lnTo>
                  <a:lnTo>
                    <a:pt x="235212" y="717697"/>
                  </a:lnTo>
                  <a:lnTo>
                    <a:pt x="198225" y="713072"/>
                  </a:lnTo>
                  <a:cubicBezTo>
                    <a:pt x="187430" y="711727"/>
                    <a:pt x="179344" y="711055"/>
                    <a:pt x="173947" y="711055"/>
                  </a:cubicBezTo>
                  <a:cubicBezTo>
                    <a:pt x="176654" y="711055"/>
                    <a:pt x="177999" y="709710"/>
                    <a:pt x="177999" y="707020"/>
                  </a:cubicBezTo>
                  <a:lnTo>
                    <a:pt x="169912" y="707020"/>
                  </a:lnTo>
                  <a:cubicBezTo>
                    <a:pt x="167205" y="707020"/>
                    <a:pt x="165860" y="707693"/>
                    <a:pt x="165860" y="709038"/>
                  </a:cubicBezTo>
                  <a:cubicBezTo>
                    <a:pt x="165860" y="710382"/>
                    <a:pt x="168549" y="711055"/>
                    <a:pt x="173947" y="711055"/>
                  </a:cubicBezTo>
                  <a:lnTo>
                    <a:pt x="167304" y="717697"/>
                  </a:lnTo>
                  <a:lnTo>
                    <a:pt x="42691" y="717697"/>
                  </a:lnTo>
                  <a:lnTo>
                    <a:pt x="40452" y="702083"/>
                  </a:lnTo>
                  <a:cubicBezTo>
                    <a:pt x="40452" y="696739"/>
                    <a:pt x="41814" y="693377"/>
                    <a:pt x="44504" y="692032"/>
                  </a:cubicBezTo>
                  <a:cubicBezTo>
                    <a:pt x="47194" y="690687"/>
                    <a:pt x="44504" y="687308"/>
                    <a:pt x="36417" y="681928"/>
                  </a:cubicBezTo>
                  <a:cubicBezTo>
                    <a:pt x="28330" y="676566"/>
                    <a:pt x="22933" y="671877"/>
                    <a:pt x="20226" y="667825"/>
                  </a:cubicBezTo>
                  <a:cubicBezTo>
                    <a:pt x="17536" y="663773"/>
                    <a:pt x="14846" y="660428"/>
                    <a:pt x="12139" y="657774"/>
                  </a:cubicBezTo>
                  <a:lnTo>
                    <a:pt x="4052" y="649687"/>
                  </a:lnTo>
                  <a:cubicBezTo>
                    <a:pt x="1362" y="649687"/>
                    <a:pt x="0" y="648342"/>
                    <a:pt x="0" y="645635"/>
                  </a:cubicBezTo>
                  <a:lnTo>
                    <a:pt x="28330" y="605307"/>
                  </a:lnTo>
                  <a:lnTo>
                    <a:pt x="8104" y="581170"/>
                  </a:lnTo>
                  <a:cubicBezTo>
                    <a:pt x="26968" y="570376"/>
                    <a:pt x="47194" y="562307"/>
                    <a:pt x="68782" y="556963"/>
                  </a:cubicBezTo>
                  <a:cubicBezTo>
                    <a:pt x="84956" y="551565"/>
                    <a:pt x="103165" y="550893"/>
                    <a:pt x="123390" y="554945"/>
                  </a:cubicBezTo>
                  <a:cubicBezTo>
                    <a:pt x="143616" y="558980"/>
                    <a:pt x="161807" y="567721"/>
                    <a:pt x="177999" y="581170"/>
                  </a:cubicBezTo>
                  <a:cubicBezTo>
                    <a:pt x="169912" y="567721"/>
                    <a:pt x="164515" y="554291"/>
                    <a:pt x="161807" y="540842"/>
                  </a:cubicBezTo>
                  <a:cubicBezTo>
                    <a:pt x="159118" y="527393"/>
                    <a:pt x="159118" y="513290"/>
                    <a:pt x="161807" y="498497"/>
                  </a:cubicBezTo>
                  <a:cubicBezTo>
                    <a:pt x="164515" y="483703"/>
                    <a:pt x="175291" y="465565"/>
                    <a:pt x="194172" y="444083"/>
                  </a:cubicBezTo>
                  <a:cubicBezTo>
                    <a:pt x="199570" y="444083"/>
                    <a:pt x="203622" y="445428"/>
                    <a:pt x="206312" y="448118"/>
                  </a:cubicBezTo>
                  <a:cubicBezTo>
                    <a:pt x="211709" y="453479"/>
                    <a:pt x="214398" y="462876"/>
                    <a:pt x="214398" y="476307"/>
                  </a:cubicBezTo>
                  <a:lnTo>
                    <a:pt x="214398" y="548876"/>
                  </a:lnTo>
                  <a:cubicBezTo>
                    <a:pt x="214398" y="565014"/>
                    <a:pt x="215743" y="581152"/>
                    <a:pt x="218451" y="597291"/>
                  </a:cubicBezTo>
                  <a:lnTo>
                    <a:pt x="254850" y="577118"/>
                  </a:lnTo>
                  <a:lnTo>
                    <a:pt x="242711" y="569031"/>
                  </a:lnTo>
                  <a:cubicBezTo>
                    <a:pt x="242711" y="566341"/>
                    <a:pt x="244074" y="562307"/>
                    <a:pt x="246763" y="556963"/>
                  </a:cubicBezTo>
                  <a:cubicBezTo>
                    <a:pt x="252161" y="546221"/>
                    <a:pt x="265645" y="540842"/>
                    <a:pt x="287215" y="540842"/>
                  </a:cubicBezTo>
                  <a:cubicBezTo>
                    <a:pt x="287215" y="538152"/>
                    <a:pt x="285870" y="534100"/>
                    <a:pt x="283163" y="528703"/>
                  </a:cubicBezTo>
                  <a:cubicBezTo>
                    <a:pt x="280473" y="523359"/>
                    <a:pt x="277784" y="517997"/>
                    <a:pt x="275076" y="512618"/>
                  </a:cubicBezTo>
                  <a:cubicBezTo>
                    <a:pt x="272387" y="507256"/>
                    <a:pt x="269679" y="500514"/>
                    <a:pt x="266989" y="492427"/>
                  </a:cubicBezTo>
                  <a:cubicBezTo>
                    <a:pt x="261592" y="481686"/>
                    <a:pt x="255523" y="469582"/>
                    <a:pt x="248781" y="456151"/>
                  </a:cubicBezTo>
                  <a:cubicBezTo>
                    <a:pt x="242039" y="442703"/>
                    <a:pt x="237332" y="433289"/>
                    <a:pt x="234624" y="427892"/>
                  </a:cubicBezTo>
                  <a:cubicBezTo>
                    <a:pt x="229227" y="422495"/>
                    <a:pt x="226538" y="418460"/>
                    <a:pt x="226538" y="415753"/>
                  </a:cubicBezTo>
                  <a:lnTo>
                    <a:pt x="226538" y="407666"/>
                  </a:lnTo>
                  <a:lnTo>
                    <a:pt x="287215" y="444083"/>
                  </a:lnTo>
                  <a:lnTo>
                    <a:pt x="230590" y="383405"/>
                  </a:lnTo>
                  <a:lnTo>
                    <a:pt x="238677" y="367214"/>
                  </a:lnTo>
                  <a:lnTo>
                    <a:pt x="275076" y="375301"/>
                  </a:lnTo>
                  <a:lnTo>
                    <a:pt x="287215" y="342953"/>
                  </a:lnTo>
                  <a:cubicBezTo>
                    <a:pt x="281818" y="342953"/>
                    <a:pt x="276421" y="341591"/>
                    <a:pt x="271042" y="338901"/>
                  </a:cubicBezTo>
                  <a:cubicBezTo>
                    <a:pt x="265645" y="338901"/>
                    <a:pt x="259575" y="338229"/>
                    <a:pt x="252833" y="336884"/>
                  </a:cubicBezTo>
                  <a:cubicBezTo>
                    <a:pt x="246091" y="335521"/>
                    <a:pt x="237332" y="334849"/>
                    <a:pt x="226538" y="334849"/>
                  </a:cubicBezTo>
                  <a:cubicBezTo>
                    <a:pt x="210364" y="337556"/>
                    <a:pt x="200242" y="335521"/>
                    <a:pt x="196207" y="328779"/>
                  </a:cubicBezTo>
                  <a:cubicBezTo>
                    <a:pt x="192155" y="322037"/>
                    <a:pt x="183396" y="320020"/>
                    <a:pt x="169912" y="322727"/>
                  </a:cubicBezTo>
                  <a:cubicBezTo>
                    <a:pt x="140237" y="336211"/>
                    <a:pt x="125408" y="337556"/>
                    <a:pt x="125408" y="326762"/>
                  </a:cubicBezTo>
                  <a:cubicBezTo>
                    <a:pt x="125408" y="321365"/>
                    <a:pt x="130805" y="311261"/>
                    <a:pt x="141581" y="296432"/>
                  </a:cubicBezTo>
                  <a:cubicBezTo>
                    <a:pt x="152376" y="281585"/>
                    <a:pt x="157773" y="271481"/>
                    <a:pt x="157773" y="266084"/>
                  </a:cubicBezTo>
                  <a:cubicBezTo>
                    <a:pt x="157773" y="263394"/>
                    <a:pt x="163170" y="256653"/>
                    <a:pt x="173947" y="245858"/>
                  </a:cubicBezTo>
                  <a:lnTo>
                    <a:pt x="186086" y="233719"/>
                  </a:lnTo>
                  <a:cubicBezTo>
                    <a:pt x="183396" y="231029"/>
                    <a:pt x="183396" y="229684"/>
                    <a:pt x="186086" y="229684"/>
                  </a:cubicBezTo>
                  <a:cubicBezTo>
                    <a:pt x="186086" y="229684"/>
                    <a:pt x="196880" y="236426"/>
                    <a:pt x="218451" y="249910"/>
                  </a:cubicBezTo>
                  <a:cubicBezTo>
                    <a:pt x="240021" y="263394"/>
                    <a:pt x="252161" y="270136"/>
                    <a:pt x="254850" y="270136"/>
                  </a:cubicBezTo>
                  <a:cubicBezTo>
                    <a:pt x="257558" y="272826"/>
                    <a:pt x="258903" y="272826"/>
                    <a:pt x="258903" y="270136"/>
                  </a:cubicBezTo>
                  <a:lnTo>
                    <a:pt x="279128" y="274171"/>
                  </a:lnTo>
                  <a:cubicBezTo>
                    <a:pt x="276421" y="266084"/>
                    <a:pt x="275076" y="257997"/>
                    <a:pt x="275076" y="249910"/>
                  </a:cubicBezTo>
                  <a:lnTo>
                    <a:pt x="275076" y="217545"/>
                  </a:lnTo>
                  <a:cubicBezTo>
                    <a:pt x="275076" y="212148"/>
                    <a:pt x="277111" y="208786"/>
                    <a:pt x="281146" y="207424"/>
                  </a:cubicBezTo>
                  <a:cubicBezTo>
                    <a:pt x="285198" y="206079"/>
                    <a:pt x="288560" y="204061"/>
                    <a:pt x="291268" y="201372"/>
                  </a:cubicBezTo>
                  <a:cubicBezTo>
                    <a:pt x="291268" y="198664"/>
                    <a:pt x="292612" y="197320"/>
                    <a:pt x="295302" y="197320"/>
                  </a:cubicBezTo>
                  <a:cubicBezTo>
                    <a:pt x="298010" y="197320"/>
                    <a:pt x="300699" y="195975"/>
                    <a:pt x="303389" y="193267"/>
                  </a:cubicBezTo>
                  <a:cubicBezTo>
                    <a:pt x="306096" y="190577"/>
                    <a:pt x="310131" y="189233"/>
                    <a:pt x="315528" y="189233"/>
                  </a:cubicBezTo>
                  <a:lnTo>
                    <a:pt x="327667" y="185180"/>
                  </a:lnTo>
                  <a:lnTo>
                    <a:pt x="331719" y="213493"/>
                  </a:lnTo>
                  <a:cubicBezTo>
                    <a:pt x="337099" y="205406"/>
                    <a:pt x="342496" y="198664"/>
                    <a:pt x="347893" y="193267"/>
                  </a:cubicBezTo>
                  <a:cubicBezTo>
                    <a:pt x="358599" y="182491"/>
                    <a:pt x="369305" y="183836"/>
                    <a:pt x="380010" y="197320"/>
                  </a:cubicBezTo>
                  <a:cubicBezTo>
                    <a:pt x="393406" y="216201"/>
                    <a:pt x="400785" y="225632"/>
                    <a:pt x="402130" y="225632"/>
                  </a:cubicBezTo>
                  <a:cubicBezTo>
                    <a:pt x="403475" y="225632"/>
                    <a:pt x="410854" y="226977"/>
                    <a:pt x="424249" y="229684"/>
                  </a:cubicBezTo>
                  <a:cubicBezTo>
                    <a:pt x="434955" y="235082"/>
                    <a:pt x="441626" y="239116"/>
                    <a:pt x="444280" y="241824"/>
                  </a:cubicBezTo>
                  <a:cubicBezTo>
                    <a:pt x="446988" y="244513"/>
                    <a:pt x="448333" y="247203"/>
                    <a:pt x="448333" y="249910"/>
                  </a:cubicBezTo>
                  <a:lnTo>
                    <a:pt x="440299" y="266084"/>
                  </a:lnTo>
                  <a:lnTo>
                    <a:pt x="460401" y="306536"/>
                  </a:lnTo>
                  <a:lnTo>
                    <a:pt x="476451" y="334849"/>
                  </a:lnTo>
                  <a:lnTo>
                    <a:pt x="472416" y="355075"/>
                  </a:lnTo>
                  <a:lnTo>
                    <a:pt x="484485" y="338901"/>
                  </a:lnTo>
                  <a:lnTo>
                    <a:pt x="500534" y="342953"/>
                  </a:lnTo>
                  <a:lnTo>
                    <a:pt x="512603" y="379353"/>
                  </a:lnTo>
                  <a:lnTo>
                    <a:pt x="569122" y="338901"/>
                  </a:lnTo>
                  <a:lnTo>
                    <a:pt x="581244" y="367214"/>
                  </a:lnTo>
                  <a:lnTo>
                    <a:pt x="597435" y="326762"/>
                  </a:lnTo>
                  <a:lnTo>
                    <a:pt x="617590" y="318675"/>
                  </a:lnTo>
                  <a:cubicBezTo>
                    <a:pt x="604159" y="305191"/>
                    <a:pt x="592038" y="293052"/>
                    <a:pt x="581244" y="282276"/>
                  </a:cubicBezTo>
                  <a:cubicBezTo>
                    <a:pt x="562380" y="257997"/>
                    <a:pt x="562380" y="241824"/>
                    <a:pt x="581244" y="233719"/>
                  </a:cubicBezTo>
                  <a:cubicBezTo>
                    <a:pt x="605486" y="225632"/>
                    <a:pt x="612193" y="221598"/>
                    <a:pt x="601416" y="221598"/>
                  </a:cubicBezTo>
                  <a:cubicBezTo>
                    <a:pt x="596055" y="221598"/>
                    <a:pt x="589348" y="222943"/>
                    <a:pt x="581244" y="225632"/>
                  </a:cubicBezTo>
                  <a:cubicBezTo>
                    <a:pt x="575864" y="225632"/>
                    <a:pt x="570467" y="224287"/>
                    <a:pt x="565070" y="221598"/>
                  </a:cubicBezTo>
                  <a:cubicBezTo>
                    <a:pt x="559673" y="218890"/>
                    <a:pt x="553603" y="217545"/>
                    <a:pt x="546861" y="217545"/>
                  </a:cubicBezTo>
                  <a:cubicBezTo>
                    <a:pt x="540119" y="217545"/>
                    <a:pt x="532705" y="216201"/>
                    <a:pt x="524618" y="213493"/>
                  </a:cubicBezTo>
                  <a:cubicBezTo>
                    <a:pt x="503047" y="210804"/>
                    <a:pt x="487546" y="212148"/>
                    <a:pt x="478097" y="217545"/>
                  </a:cubicBezTo>
                  <a:cubicBezTo>
                    <a:pt x="468665" y="222943"/>
                    <a:pt x="465285" y="217545"/>
                    <a:pt x="467992" y="201372"/>
                  </a:cubicBezTo>
                  <a:cubicBezTo>
                    <a:pt x="467992" y="187888"/>
                    <a:pt x="467302" y="177094"/>
                    <a:pt x="465957" y="169007"/>
                  </a:cubicBezTo>
                  <a:cubicBezTo>
                    <a:pt x="464613" y="160920"/>
                    <a:pt x="465285" y="154178"/>
                    <a:pt x="467992" y="148781"/>
                  </a:cubicBezTo>
                  <a:cubicBezTo>
                    <a:pt x="467992" y="143384"/>
                    <a:pt x="469337" y="142039"/>
                    <a:pt x="472027" y="144729"/>
                  </a:cubicBezTo>
                  <a:cubicBezTo>
                    <a:pt x="474734" y="147436"/>
                    <a:pt x="478769" y="146073"/>
                    <a:pt x="484166" y="140694"/>
                  </a:cubicBezTo>
                  <a:cubicBezTo>
                    <a:pt x="489563" y="135297"/>
                    <a:pt x="491580" y="130572"/>
                    <a:pt x="490236" y="126520"/>
                  </a:cubicBezTo>
                  <a:cubicBezTo>
                    <a:pt x="488891" y="122485"/>
                    <a:pt x="494960" y="120468"/>
                    <a:pt x="508444" y="120468"/>
                  </a:cubicBezTo>
                  <a:cubicBezTo>
                    <a:pt x="516531" y="123158"/>
                    <a:pt x="523946" y="126520"/>
                    <a:pt x="530688" y="130572"/>
                  </a:cubicBezTo>
                  <a:cubicBezTo>
                    <a:pt x="537429" y="134624"/>
                    <a:pt x="543499" y="136642"/>
                    <a:pt x="548896" y="136642"/>
                  </a:cubicBezTo>
                  <a:cubicBezTo>
                    <a:pt x="556983" y="133952"/>
                    <a:pt x="556983" y="128555"/>
                    <a:pt x="548896" y="120468"/>
                  </a:cubicBezTo>
                  <a:cubicBezTo>
                    <a:pt x="543499" y="115071"/>
                    <a:pt x="537429" y="114398"/>
                    <a:pt x="530688" y="118433"/>
                  </a:cubicBezTo>
                  <a:cubicBezTo>
                    <a:pt x="523946" y="122485"/>
                    <a:pt x="517876" y="117761"/>
                    <a:pt x="512479" y="104277"/>
                  </a:cubicBezTo>
                  <a:cubicBezTo>
                    <a:pt x="504392" y="93500"/>
                    <a:pt x="503047" y="90120"/>
                    <a:pt x="508444" y="94172"/>
                  </a:cubicBezTo>
                  <a:cubicBezTo>
                    <a:pt x="513824" y="98207"/>
                    <a:pt x="517876" y="90793"/>
                    <a:pt x="520566" y="71912"/>
                  </a:cubicBezTo>
                  <a:cubicBezTo>
                    <a:pt x="523273" y="55738"/>
                    <a:pt x="525290" y="40237"/>
                    <a:pt x="526635" y="25390"/>
                  </a:cubicBezTo>
                  <a:cubicBezTo>
                    <a:pt x="527998" y="10561"/>
                    <a:pt x="531360" y="11234"/>
                    <a:pt x="536757" y="27425"/>
                  </a:cubicBezTo>
                  <a:cubicBezTo>
                    <a:pt x="542154" y="40909"/>
                    <a:pt x="545516" y="46979"/>
                    <a:pt x="546861" y="45616"/>
                  </a:cubicBezTo>
                  <a:cubicBezTo>
                    <a:pt x="548224" y="44271"/>
                    <a:pt x="555638" y="42254"/>
                    <a:pt x="569122" y="39564"/>
                  </a:cubicBezTo>
                  <a:cubicBezTo>
                    <a:pt x="582606" y="39564"/>
                    <a:pt x="595400" y="39564"/>
                    <a:pt x="607521" y="39564"/>
                  </a:cubicBezTo>
                  <a:cubicBezTo>
                    <a:pt x="619625" y="39564"/>
                    <a:pt x="627039" y="36857"/>
                    <a:pt x="629729" y="31460"/>
                  </a:cubicBezTo>
                  <a:cubicBezTo>
                    <a:pt x="635073" y="26080"/>
                    <a:pt x="645160" y="17976"/>
                    <a:pt x="659971" y="7199"/>
                  </a:cubicBezTo>
                  <a:cubicBezTo>
                    <a:pt x="667376" y="1802"/>
                    <a:pt x="673605" y="-560"/>
                    <a:pt x="678657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9793" y="3041755"/>
            <a:ext cx="2084783" cy="989725"/>
            <a:chOff x="919724" y="4296222"/>
            <a:chExt cx="2779710" cy="1319633"/>
          </a:xfrm>
        </p:grpSpPr>
        <p:sp>
          <p:nvSpPr>
            <p:cNvPr id="31" name="TextBox 25"/>
            <p:cNvSpPr txBox="1"/>
            <p:nvPr/>
          </p:nvSpPr>
          <p:spPr>
            <a:xfrm>
              <a:off x="919724" y="4642797"/>
              <a:ext cx="2779710" cy="973058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</a:t>
              </a:r>
              <a:b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（建议使用主题字体）如需更改请在（设置形状格式）菜单下（文本选项）中调整</a:t>
              </a:r>
            </a:p>
          </p:txBody>
        </p:sp>
        <p:sp>
          <p:nvSpPr>
            <p:cNvPr id="32" name="Rectangle 1"/>
            <p:cNvSpPr/>
            <p:nvPr/>
          </p:nvSpPr>
          <p:spPr>
            <a:xfrm>
              <a:off x="919724" y="4296222"/>
              <a:ext cx="2758082" cy="461665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20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 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33634" y="1192175"/>
            <a:ext cx="4572514" cy="2864488"/>
            <a:chOff x="4033634" y="1192175"/>
            <a:chExt cx="4572514" cy="2864488"/>
          </a:xfrm>
        </p:grpSpPr>
        <p:cxnSp>
          <p:nvCxnSpPr>
            <p:cNvPr id="5" name="Straight Connector 8"/>
            <p:cNvCxnSpPr>
              <a:stCxn id="37" idx="11"/>
            </p:cNvCxnSpPr>
            <p:nvPr/>
          </p:nvCxnSpPr>
          <p:spPr>
            <a:xfrm flipV="1">
              <a:off x="4033634" y="1192175"/>
              <a:ext cx="2482583" cy="84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9"/>
            <p:cNvCxnSpPr>
              <a:stCxn id="36" idx="32"/>
            </p:cNvCxnSpPr>
            <p:nvPr/>
          </p:nvCxnSpPr>
          <p:spPr>
            <a:xfrm flipV="1">
              <a:off x="4711962" y="1730406"/>
              <a:ext cx="1804255" cy="43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0"/>
            <p:cNvCxnSpPr>
              <a:stCxn id="36" idx="107"/>
            </p:cNvCxnSpPr>
            <p:nvPr/>
          </p:nvCxnSpPr>
          <p:spPr>
            <a:xfrm>
              <a:off x="5027945" y="2388941"/>
              <a:ext cx="1488272" cy="3383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1"/>
            <p:cNvCxnSpPr>
              <a:stCxn id="34" idx="47"/>
            </p:cNvCxnSpPr>
            <p:nvPr/>
          </p:nvCxnSpPr>
          <p:spPr>
            <a:xfrm flipV="1">
              <a:off x="5128953" y="3053978"/>
              <a:ext cx="1387264" cy="221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2"/>
            <p:cNvCxnSpPr>
              <a:stCxn id="33" idx="28"/>
            </p:cNvCxnSpPr>
            <p:nvPr/>
          </p:nvCxnSpPr>
          <p:spPr>
            <a:xfrm flipV="1">
              <a:off x="4760608" y="3468869"/>
              <a:ext cx="1755609" cy="13229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/>
            <p:cNvSpPr txBox="1"/>
            <p:nvPr/>
          </p:nvSpPr>
          <p:spPr>
            <a:xfrm>
              <a:off x="5955279" y="1305137"/>
              <a:ext cx="481142" cy="34624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2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</a:p>
          </p:txBody>
        </p:sp>
        <p:sp>
          <p:nvSpPr>
            <p:cNvPr id="11" name="TextBox 19"/>
            <p:cNvSpPr txBox="1"/>
            <p:nvPr/>
          </p:nvSpPr>
          <p:spPr>
            <a:xfrm>
              <a:off x="5955279" y="1888018"/>
              <a:ext cx="481142" cy="34624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2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</a:p>
          </p:txBody>
        </p:sp>
        <p:sp>
          <p:nvSpPr>
            <p:cNvPr id="12" name="TextBox 20"/>
            <p:cNvSpPr txBox="1"/>
            <p:nvPr/>
          </p:nvSpPr>
          <p:spPr>
            <a:xfrm>
              <a:off x="5955279" y="2550136"/>
              <a:ext cx="481142" cy="34624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2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</a:p>
          </p:txBody>
        </p:sp>
        <p:sp>
          <p:nvSpPr>
            <p:cNvPr id="13" name="TextBox 21"/>
            <p:cNvSpPr txBox="1"/>
            <p:nvPr/>
          </p:nvSpPr>
          <p:spPr>
            <a:xfrm>
              <a:off x="5955279" y="3084740"/>
              <a:ext cx="481142" cy="34624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2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</a:p>
          </p:txBody>
        </p:sp>
        <p:sp>
          <p:nvSpPr>
            <p:cNvPr id="14" name="TextBox 22"/>
            <p:cNvSpPr txBox="1"/>
            <p:nvPr/>
          </p:nvSpPr>
          <p:spPr>
            <a:xfrm>
              <a:off x="5955279" y="3710414"/>
              <a:ext cx="481142" cy="34624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24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30%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651230" y="1192175"/>
              <a:ext cx="1954918" cy="424154"/>
              <a:chOff x="8868307" y="1300298"/>
              <a:chExt cx="2606557" cy="565539"/>
            </a:xfrm>
          </p:grpSpPr>
          <p:sp>
            <p:nvSpPr>
              <p:cNvPr id="29" name="TextBox 13"/>
              <p:cNvSpPr txBox="1"/>
              <p:nvPr/>
            </p:nvSpPr>
            <p:spPr>
              <a:xfrm>
                <a:off x="8868308" y="1542672"/>
                <a:ext cx="2606556" cy="32316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（建议使用主题字体）如</a:t>
                </a:r>
                <a:b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需更改请在（设置形状格式）菜单下（文本选项）中调整</a:t>
                </a:r>
              </a:p>
            </p:txBody>
          </p:sp>
          <p:sp>
            <p:nvSpPr>
              <p:cNvPr id="30" name="Rectangle 27"/>
              <p:cNvSpPr/>
              <p:nvPr/>
            </p:nvSpPr>
            <p:spPr>
              <a:xfrm>
                <a:off x="8868307" y="1300298"/>
                <a:ext cx="2606556" cy="242374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05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 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651230" y="1758751"/>
              <a:ext cx="1954918" cy="424154"/>
              <a:chOff x="8868307" y="2055733"/>
              <a:chExt cx="2606557" cy="565539"/>
            </a:xfrm>
          </p:grpSpPr>
          <p:sp>
            <p:nvSpPr>
              <p:cNvPr id="27" name="TextBox 28"/>
              <p:cNvSpPr txBox="1"/>
              <p:nvPr/>
            </p:nvSpPr>
            <p:spPr>
              <a:xfrm>
                <a:off x="8868308" y="2298107"/>
                <a:ext cx="2606556" cy="32316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（建议使用主题字体）如</a:t>
                </a:r>
                <a:b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需更改请在（设置形状格式）菜单下（文本选项）中调整</a:t>
                </a:r>
              </a:p>
            </p:txBody>
          </p:sp>
          <p:sp>
            <p:nvSpPr>
              <p:cNvPr id="28" name="Rectangle 29"/>
              <p:cNvSpPr/>
              <p:nvPr/>
            </p:nvSpPr>
            <p:spPr>
              <a:xfrm>
                <a:off x="8868307" y="2055733"/>
                <a:ext cx="2606556" cy="242374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05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 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651230" y="2356654"/>
              <a:ext cx="1954918" cy="424154"/>
              <a:chOff x="8868307" y="2852936"/>
              <a:chExt cx="2606557" cy="565539"/>
            </a:xfrm>
          </p:grpSpPr>
          <p:sp>
            <p:nvSpPr>
              <p:cNvPr id="25" name="TextBox 30"/>
              <p:cNvSpPr txBox="1"/>
              <p:nvPr/>
            </p:nvSpPr>
            <p:spPr>
              <a:xfrm>
                <a:off x="8868308" y="3095310"/>
                <a:ext cx="2606556" cy="32316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（建议使用主题字体）如</a:t>
                </a:r>
                <a:b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需更改请在（设置形状格式）菜单下（文本选项）中调整</a:t>
                </a:r>
              </a:p>
            </p:txBody>
          </p:sp>
          <p:sp>
            <p:nvSpPr>
              <p:cNvPr id="26" name="Rectangle 31"/>
              <p:cNvSpPr/>
              <p:nvPr/>
            </p:nvSpPr>
            <p:spPr>
              <a:xfrm>
                <a:off x="8868307" y="2852936"/>
                <a:ext cx="2606556" cy="242374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05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 </a:t>
                </a:r>
              </a:p>
            </p:txBody>
          </p:sp>
        </p:grpSp>
        <p:grpSp>
          <p:nvGrpSpPr>
            <p:cNvPr id="19" name="Group 36"/>
            <p:cNvGrpSpPr/>
            <p:nvPr/>
          </p:nvGrpSpPr>
          <p:grpSpPr>
            <a:xfrm>
              <a:off x="6651230" y="2977723"/>
              <a:ext cx="1954918" cy="424154"/>
              <a:chOff x="8868307" y="3681028"/>
              <a:chExt cx="2606557" cy="565539"/>
            </a:xfrm>
          </p:grpSpPr>
          <p:sp>
            <p:nvSpPr>
              <p:cNvPr id="23" name="TextBox 32"/>
              <p:cNvSpPr txBox="1"/>
              <p:nvPr/>
            </p:nvSpPr>
            <p:spPr>
              <a:xfrm>
                <a:off x="8868308" y="3923402"/>
                <a:ext cx="2606556" cy="32316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（建议使用主题字体）如</a:t>
                </a:r>
                <a:b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需更改请在（设置形状格式）菜单下（文本选项）中调整</a:t>
                </a:r>
              </a:p>
            </p:txBody>
          </p:sp>
          <p:sp>
            <p:nvSpPr>
              <p:cNvPr id="24" name="Rectangle 33"/>
              <p:cNvSpPr/>
              <p:nvPr/>
            </p:nvSpPr>
            <p:spPr>
              <a:xfrm>
                <a:off x="8868307" y="3681028"/>
                <a:ext cx="2606556" cy="242374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05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 </a:t>
                </a:r>
              </a:p>
            </p:txBody>
          </p:sp>
        </p:grpSp>
        <p:grpSp>
          <p:nvGrpSpPr>
            <p:cNvPr id="20" name="Group 37"/>
            <p:cNvGrpSpPr/>
            <p:nvPr/>
          </p:nvGrpSpPr>
          <p:grpSpPr>
            <a:xfrm>
              <a:off x="6651230" y="3571789"/>
              <a:ext cx="1954918" cy="424154"/>
              <a:chOff x="8868307" y="4473116"/>
              <a:chExt cx="2606557" cy="565539"/>
            </a:xfrm>
          </p:grpSpPr>
          <p:sp>
            <p:nvSpPr>
              <p:cNvPr id="21" name="TextBox 34"/>
              <p:cNvSpPr txBox="1"/>
              <p:nvPr/>
            </p:nvSpPr>
            <p:spPr>
              <a:xfrm>
                <a:off x="8868308" y="4715490"/>
                <a:ext cx="2606556" cy="32316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（建议使用主题字体）如</a:t>
                </a:r>
                <a:b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7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需更改请在（设置形状格式）菜单下（文本选项）中调整</a:t>
                </a:r>
              </a:p>
            </p:txBody>
          </p:sp>
          <p:sp>
            <p:nvSpPr>
              <p:cNvPr id="22" name="Rectangle 35"/>
              <p:cNvSpPr/>
              <p:nvPr/>
            </p:nvSpPr>
            <p:spPr>
              <a:xfrm>
                <a:off x="8868307" y="4473116"/>
                <a:ext cx="2606556" cy="242374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r>
                  <a:rPr lang="zh-CN" altLang="en-US" sz="105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5286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7991" y="1142231"/>
            <a:ext cx="3967732" cy="218322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7991" y="3372726"/>
            <a:ext cx="3967732" cy="923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01719" y="1142231"/>
            <a:ext cx="3964291" cy="218322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7314" y="3372724"/>
            <a:ext cx="3968418" cy="9272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50000"/>
              </a:lnSpc>
            </a:pPr>
            <a:endParaRPr 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5"/>
          <p:cNvSpPr txBox="1"/>
          <p:nvPr/>
        </p:nvSpPr>
        <p:spPr>
          <a:xfrm>
            <a:off x="804223" y="3765726"/>
            <a:ext cx="3481987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804223" y="3537638"/>
            <a:ext cx="1149033" cy="153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4879234" y="3769227"/>
            <a:ext cx="3481987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4879234" y="3541139"/>
            <a:ext cx="1149033" cy="153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</p:spTree>
    <p:extLst>
      <p:ext uri="{BB962C8B-B14F-4D97-AF65-F5344CB8AC3E}">
        <p14:creationId xmlns:p14="http://schemas.microsoft.com/office/powerpoint/2010/main" val="327637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50"/>
                            </p:stCondLst>
                            <p:childTnLst>
                              <p:par>
                                <p:cTn id="3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05826" y="1224874"/>
            <a:ext cx="2767309" cy="2738248"/>
            <a:chOff x="3005826" y="1224874"/>
            <a:chExt cx="2767309" cy="2738248"/>
          </a:xfrm>
        </p:grpSpPr>
        <p:grpSp>
          <p:nvGrpSpPr>
            <p:cNvPr id="4" name="Group 22"/>
            <p:cNvGrpSpPr/>
            <p:nvPr/>
          </p:nvGrpSpPr>
          <p:grpSpPr>
            <a:xfrm>
              <a:off x="3005826" y="2625756"/>
              <a:ext cx="1348913" cy="1337366"/>
              <a:chOff x="4240774" y="3658107"/>
              <a:chExt cx="1798551" cy="1783154"/>
            </a:xfrm>
          </p:grpSpPr>
          <p:sp>
            <p:nvSpPr>
              <p:cNvPr id="31" name="Freeform: Shape 10"/>
              <p:cNvSpPr/>
              <p:nvPr/>
            </p:nvSpPr>
            <p:spPr>
              <a:xfrm>
                <a:off x="4240774" y="3658107"/>
                <a:ext cx="1798551" cy="1783154"/>
              </a:xfrm>
              <a:custGeom>
                <a:avLst/>
                <a:gdLst>
                  <a:gd name="connsiteX0" fmla="*/ 833645 w 1678460"/>
                  <a:gd name="connsiteY0" fmla="*/ 185289 h 1664090"/>
                  <a:gd name="connsiteX1" fmla="*/ 186889 w 1678460"/>
                  <a:gd name="connsiteY1" fmla="*/ 832045 h 1664090"/>
                  <a:gd name="connsiteX2" fmla="*/ 186889 w 1678460"/>
                  <a:gd name="connsiteY2" fmla="*/ 1170350 h 1664090"/>
                  <a:gd name="connsiteX3" fmla="*/ 495340 w 1678460"/>
                  <a:gd name="connsiteY3" fmla="*/ 1478801 h 1664090"/>
                  <a:gd name="connsiteX4" fmla="*/ 844815 w 1678460"/>
                  <a:gd name="connsiteY4" fmla="*/ 1478801 h 1664090"/>
                  <a:gd name="connsiteX5" fmla="*/ 1491571 w 1678460"/>
                  <a:gd name="connsiteY5" fmla="*/ 832045 h 1664090"/>
                  <a:gd name="connsiteX6" fmla="*/ 1491571 w 1678460"/>
                  <a:gd name="connsiteY6" fmla="*/ 493740 h 1664090"/>
                  <a:gd name="connsiteX7" fmla="*/ 1183120 w 1678460"/>
                  <a:gd name="connsiteY7" fmla="*/ 185289 h 1664090"/>
                  <a:gd name="connsiteX8" fmla="*/ 832045 w 1678460"/>
                  <a:gd name="connsiteY8" fmla="*/ 0 h 1664090"/>
                  <a:gd name="connsiteX9" fmla="*/ 1678460 w 1678460"/>
                  <a:gd name="connsiteY9" fmla="*/ 0 h 1664090"/>
                  <a:gd name="connsiteX10" fmla="*/ 1678460 w 1678460"/>
                  <a:gd name="connsiteY10" fmla="*/ 832045 h 1664090"/>
                  <a:gd name="connsiteX11" fmla="*/ 846415 w 1678460"/>
                  <a:gd name="connsiteY11" fmla="*/ 1664090 h 1664090"/>
                  <a:gd name="connsiteX12" fmla="*/ 0 w 1678460"/>
                  <a:gd name="connsiteY12" fmla="*/ 1664090 h 1664090"/>
                  <a:gd name="connsiteX13" fmla="*/ 0 w 1678460"/>
                  <a:gd name="connsiteY13" fmla="*/ 832045 h 1664090"/>
                  <a:gd name="connsiteX14" fmla="*/ 832045 w 1678460"/>
                  <a:gd name="connsiteY14" fmla="*/ 0 h 166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8460" h="1664090">
                    <a:moveTo>
                      <a:pt x="833645" y="185289"/>
                    </a:moveTo>
                    <a:cubicBezTo>
                      <a:pt x="476452" y="185289"/>
                      <a:pt x="186889" y="474852"/>
                      <a:pt x="186889" y="832045"/>
                    </a:cubicBezTo>
                    <a:lnTo>
                      <a:pt x="186889" y="1170350"/>
                    </a:lnTo>
                    <a:cubicBezTo>
                      <a:pt x="186889" y="1340703"/>
                      <a:pt x="324987" y="1478801"/>
                      <a:pt x="495340" y="1478801"/>
                    </a:cubicBezTo>
                    <a:lnTo>
                      <a:pt x="844815" y="1478801"/>
                    </a:lnTo>
                    <a:cubicBezTo>
                      <a:pt x="1202008" y="1478801"/>
                      <a:pt x="1491571" y="1189238"/>
                      <a:pt x="1491571" y="832045"/>
                    </a:cubicBezTo>
                    <a:lnTo>
                      <a:pt x="1491571" y="493740"/>
                    </a:lnTo>
                    <a:cubicBezTo>
                      <a:pt x="1491571" y="323387"/>
                      <a:pt x="1353473" y="185289"/>
                      <a:pt x="1183120" y="185289"/>
                    </a:cubicBezTo>
                    <a:close/>
                    <a:moveTo>
                      <a:pt x="832045" y="0"/>
                    </a:moveTo>
                    <a:lnTo>
                      <a:pt x="1678460" y="0"/>
                    </a:lnTo>
                    <a:lnTo>
                      <a:pt x="1678460" y="832045"/>
                    </a:lnTo>
                    <a:cubicBezTo>
                      <a:pt x="1678460" y="1291571"/>
                      <a:pt x="1305941" y="1664090"/>
                      <a:pt x="846415" y="1664090"/>
                    </a:cubicBezTo>
                    <a:lnTo>
                      <a:pt x="0" y="1664090"/>
                    </a:lnTo>
                    <a:lnTo>
                      <a:pt x="0" y="832045"/>
                    </a:lnTo>
                    <a:cubicBezTo>
                      <a:pt x="0" y="372519"/>
                      <a:pt x="372519" y="0"/>
                      <a:pt x="832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: Shape 11"/>
              <p:cNvSpPr/>
              <p:nvPr/>
            </p:nvSpPr>
            <p:spPr>
              <a:xfrm rot="10800000">
                <a:off x="4601381" y="4018715"/>
                <a:ext cx="1071110" cy="1061939"/>
              </a:xfrm>
              <a:custGeom>
                <a:avLst/>
                <a:gdLst>
                  <a:gd name="connsiteX0" fmla="*/ 503121 w 999590"/>
                  <a:gd name="connsiteY0" fmla="*/ 880685 h 991032"/>
                  <a:gd name="connsiteX1" fmla="*/ 888290 w 999590"/>
                  <a:gd name="connsiteY1" fmla="*/ 495516 h 991032"/>
                  <a:gd name="connsiteX2" fmla="*/ 888290 w 999590"/>
                  <a:gd name="connsiteY2" fmla="*/ 294042 h 991032"/>
                  <a:gd name="connsiteX3" fmla="*/ 704595 w 999590"/>
                  <a:gd name="connsiteY3" fmla="*/ 110347 h 991032"/>
                  <a:gd name="connsiteX4" fmla="*/ 496469 w 999590"/>
                  <a:gd name="connsiteY4" fmla="*/ 110347 h 991032"/>
                  <a:gd name="connsiteX5" fmla="*/ 111300 w 999590"/>
                  <a:gd name="connsiteY5" fmla="*/ 495516 h 991032"/>
                  <a:gd name="connsiteX6" fmla="*/ 111300 w 999590"/>
                  <a:gd name="connsiteY6" fmla="*/ 696990 h 991032"/>
                  <a:gd name="connsiteX7" fmla="*/ 294995 w 999590"/>
                  <a:gd name="connsiteY7" fmla="*/ 880685 h 991032"/>
                  <a:gd name="connsiteX8" fmla="*/ 504074 w 999590"/>
                  <a:gd name="connsiteY8" fmla="*/ 991032 h 991032"/>
                  <a:gd name="connsiteX9" fmla="*/ 236321 w 999590"/>
                  <a:gd name="connsiteY9" fmla="*/ 991032 h 991032"/>
                  <a:gd name="connsiteX10" fmla="*/ 0 w 999590"/>
                  <a:gd name="connsiteY10" fmla="*/ 754711 h 991032"/>
                  <a:gd name="connsiteX11" fmla="*/ 0 w 999590"/>
                  <a:gd name="connsiteY11" fmla="*/ 495516 h 991032"/>
                  <a:gd name="connsiteX12" fmla="*/ 495516 w 999590"/>
                  <a:gd name="connsiteY12" fmla="*/ 0 h 991032"/>
                  <a:gd name="connsiteX13" fmla="*/ 763269 w 999590"/>
                  <a:gd name="connsiteY13" fmla="*/ 0 h 991032"/>
                  <a:gd name="connsiteX14" fmla="*/ 999590 w 999590"/>
                  <a:gd name="connsiteY14" fmla="*/ 236321 h 991032"/>
                  <a:gd name="connsiteX15" fmla="*/ 999590 w 999590"/>
                  <a:gd name="connsiteY15" fmla="*/ 495516 h 991032"/>
                  <a:gd name="connsiteX16" fmla="*/ 504074 w 999590"/>
                  <a:gd name="connsiteY16" fmla="*/ 991032 h 99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9590" h="991032">
                    <a:moveTo>
                      <a:pt x="503121" y="880685"/>
                    </a:moveTo>
                    <a:cubicBezTo>
                      <a:pt x="715844" y="880685"/>
                      <a:pt x="888290" y="708239"/>
                      <a:pt x="888290" y="495516"/>
                    </a:cubicBezTo>
                    <a:lnTo>
                      <a:pt x="888290" y="294042"/>
                    </a:lnTo>
                    <a:cubicBezTo>
                      <a:pt x="888290" y="192590"/>
                      <a:pt x="806047" y="110347"/>
                      <a:pt x="704595" y="110347"/>
                    </a:cubicBezTo>
                    <a:lnTo>
                      <a:pt x="496469" y="110347"/>
                    </a:lnTo>
                    <a:cubicBezTo>
                      <a:pt x="283746" y="110347"/>
                      <a:pt x="111300" y="282793"/>
                      <a:pt x="111300" y="495516"/>
                    </a:cubicBezTo>
                    <a:lnTo>
                      <a:pt x="111300" y="696990"/>
                    </a:lnTo>
                    <a:cubicBezTo>
                      <a:pt x="111300" y="798442"/>
                      <a:pt x="193543" y="880685"/>
                      <a:pt x="294995" y="880685"/>
                    </a:cubicBezTo>
                    <a:close/>
                    <a:moveTo>
                      <a:pt x="504074" y="991032"/>
                    </a:moveTo>
                    <a:lnTo>
                      <a:pt x="236321" y="991032"/>
                    </a:lnTo>
                    <a:cubicBezTo>
                      <a:pt x="105805" y="991032"/>
                      <a:pt x="0" y="885227"/>
                      <a:pt x="0" y="754711"/>
                    </a:cubicBezTo>
                    <a:lnTo>
                      <a:pt x="0" y="495516"/>
                    </a:lnTo>
                    <a:cubicBezTo>
                      <a:pt x="0" y="221850"/>
                      <a:pt x="221850" y="0"/>
                      <a:pt x="495516" y="0"/>
                    </a:cubicBezTo>
                    <a:lnTo>
                      <a:pt x="763269" y="0"/>
                    </a:lnTo>
                    <a:cubicBezTo>
                      <a:pt x="893785" y="0"/>
                      <a:pt x="999590" y="105805"/>
                      <a:pt x="999590" y="236321"/>
                    </a:cubicBezTo>
                    <a:lnTo>
                      <a:pt x="999590" y="495516"/>
                    </a:lnTo>
                    <a:cubicBezTo>
                      <a:pt x="999590" y="769182"/>
                      <a:pt x="777740" y="991032"/>
                      <a:pt x="504074" y="9910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: Shape 15"/>
              <p:cNvSpPr>
                <a:spLocks/>
              </p:cNvSpPr>
              <p:nvPr/>
            </p:nvSpPr>
            <p:spPr bwMode="auto">
              <a:xfrm>
                <a:off x="4955342" y="4275861"/>
                <a:ext cx="354013" cy="521291"/>
              </a:xfrm>
              <a:custGeom>
                <a:avLst/>
                <a:gdLst/>
                <a:ahLst/>
                <a:cxnLst>
                  <a:cxn ang="0">
                    <a:pos x="37" y="29"/>
                  </a:cxn>
                  <a:cxn ang="0">
                    <a:pos x="31" y="41"/>
                  </a:cxn>
                  <a:cxn ang="0">
                    <a:pos x="33" y="44"/>
                  </a:cxn>
                  <a:cxn ang="0">
                    <a:pos x="32" y="47"/>
                  </a:cxn>
                  <a:cxn ang="0">
                    <a:pos x="33" y="49"/>
                  </a:cxn>
                  <a:cxn ang="0">
                    <a:pos x="31" y="53"/>
                  </a:cxn>
                  <a:cxn ang="0">
                    <a:pos x="31" y="54"/>
                  </a:cxn>
                  <a:cxn ang="0">
                    <a:pos x="27" y="58"/>
                  </a:cxn>
                  <a:cxn ang="0">
                    <a:pos x="21" y="62"/>
                  </a:cxn>
                  <a:cxn ang="0">
                    <a:pos x="15" y="58"/>
                  </a:cxn>
                  <a:cxn ang="0">
                    <a:pos x="11" y="54"/>
                  </a:cxn>
                  <a:cxn ang="0">
                    <a:pos x="11" y="53"/>
                  </a:cxn>
                  <a:cxn ang="0">
                    <a:pos x="9" y="49"/>
                  </a:cxn>
                  <a:cxn ang="0">
                    <a:pos x="10" y="47"/>
                  </a:cxn>
                  <a:cxn ang="0">
                    <a:pos x="9" y="44"/>
                  </a:cxn>
                  <a:cxn ang="0">
                    <a:pos x="11" y="41"/>
                  </a:cxn>
                  <a:cxn ang="0">
                    <a:pos x="5" y="29"/>
                  </a:cxn>
                  <a:cxn ang="0">
                    <a:pos x="0" y="18"/>
                  </a:cxn>
                  <a:cxn ang="0">
                    <a:pos x="21" y="0"/>
                  </a:cxn>
                  <a:cxn ang="0">
                    <a:pos x="42" y="18"/>
                  </a:cxn>
                  <a:cxn ang="0">
                    <a:pos x="37" y="29"/>
                  </a:cxn>
                  <a:cxn ang="0">
                    <a:pos x="21" y="6"/>
                  </a:cxn>
                  <a:cxn ang="0">
                    <a:pos x="6" y="18"/>
                  </a:cxn>
                  <a:cxn ang="0">
                    <a:pos x="8" y="26"/>
                  </a:cxn>
                  <a:cxn ang="0">
                    <a:pos x="11" y="28"/>
                  </a:cxn>
                  <a:cxn ang="0">
                    <a:pos x="16" y="40"/>
                  </a:cxn>
                  <a:cxn ang="0">
                    <a:pos x="26" y="40"/>
                  </a:cxn>
                  <a:cxn ang="0">
                    <a:pos x="31" y="28"/>
                  </a:cxn>
                  <a:cxn ang="0">
                    <a:pos x="34" y="26"/>
                  </a:cxn>
                  <a:cxn ang="0">
                    <a:pos x="36" y="18"/>
                  </a:cxn>
                  <a:cxn ang="0">
                    <a:pos x="21" y="6"/>
                  </a:cxn>
                  <a:cxn ang="0">
                    <a:pos x="29" y="20"/>
                  </a:cxn>
                  <a:cxn ang="0">
                    <a:pos x="27" y="18"/>
                  </a:cxn>
                  <a:cxn ang="0">
                    <a:pos x="21" y="15"/>
                  </a:cxn>
                  <a:cxn ang="0">
                    <a:pos x="20" y="13"/>
                  </a:cxn>
                  <a:cxn ang="0">
                    <a:pos x="21" y="12"/>
                  </a:cxn>
                  <a:cxn ang="0">
                    <a:pos x="30" y="18"/>
                  </a:cxn>
                  <a:cxn ang="0">
                    <a:pos x="29" y="20"/>
                  </a:cxn>
                </a:cxnLst>
                <a:rect l="0" t="0" r="r" b="b"/>
                <a:pathLst>
                  <a:path w="42" h="62">
                    <a:moveTo>
                      <a:pt x="37" y="29"/>
                    </a:moveTo>
                    <a:cubicBezTo>
                      <a:pt x="35" y="32"/>
                      <a:pt x="31" y="37"/>
                      <a:pt x="31" y="41"/>
                    </a:cubicBezTo>
                    <a:cubicBezTo>
                      <a:pt x="32" y="42"/>
                      <a:pt x="33" y="43"/>
                      <a:pt x="33" y="44"/>
                    </a:cubicBezTo>
                    <a:cubicBezTo>
                      <a:pt x="33" y="45"/>
                      <a:pt x="32" y="46"/>
                      <a:pt x="32" y="47"/>
                    </a:cubicBezTo>
                    <a:cubicBezTo>
                      <a:pt x="32" y="47"/>
                      <a:pt x="33" y="48"/>
                      <a:pt x="33" y="49"/>
                    </a:cubicBezTo>
                    <a:cubicBezTo>
                      <a:pt x="33" y="51"/>
                      <a:pt x="32" y="52"/>
                      <a:pt x="31" y="53"/>
                    </a:cubicBezTo>
                    <a:cubicBezTo>
                      <a:pt x="31" y="53"/>
                      <a:pt x="31" y="54"/>
                      <a:pt x="31" y="54"/>
                    </a:cubicBezTo>
                    <a:cubicBezTo>
                      <a:pt x="31" y="57"/>
                      <a:pt x="29" y="58"/>
                      <a:pt x="27" y="58"/>
                    </a:cubicBezTo>
                    <a:cubicBezTo>
                      <a:pt x="26" y="61"/>
                      <a:pt x="24" y="62"/>
                      <a:pt x="21" y="62"/>
                    </a:cubicBezTo>
                    <a:cubicBezTo>
                      <a:pt x="19" y="62"/>
                      <a:pt x="16" y="61"/>
                      <a:pt x="15" y="58"/>
                    </a:cubicBezTo>
                    <a:cubicBezTo>
                      <a:pt x="13" y="58"/>
                      <a:pt x="11" y="57"/>
                      <a:pt x="11" y="54"/>
                    </a:cubicBezTo>
                    <a:cubicBezTo>
                      <a:pt x="11" y="54"/>
                      <a:pt x="11" y="53"/>
                      <a:pt x="11" y="53"/>
                    </a:cubicBezTo>
                    <a:cubicBezTo>
                      <a:pt x="10" y="52"/>
                      <a:pt x="9" y="51"/>
                      <a:pt x="9" y="49"/>
                    </a:cubicBezTo>
                    <a:cubicBezTo>
                      <a:pt x="9" y="48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37"/>
                      <a:pt x="7" y="32"/>
                      <a:pt x="5" y="29"/>
                    </a:cubicBezTo>
                    <a:cubicBezTo>
                      <a:pt x="2" y="26"/>
                      <a:pt x="0" y="23"/>
                      <a:pt x="0" y="18"/>
                    </a:cubicBezTo>
                    <a:cubicBezTo>
                      <a:pt x="0" y="8"/>
                      <a:pt x="11" y="0"/>
                      <a:pt x="21" y="0"/>
                    </a:cubicBezTo>
                    <a:cubicBezTo>
                      <a:pt x="31" y="0"/>
                      <a:pt x="42" y="8"/>
                      <a:pt x="42" y="18"/>
                    </a:cubicBezTo>
                    <a:cubicBezTo>
                      <a:pt x="42" y="23"/>
                      <a:pt x="40" y="26"/>
                      <a:pt x="37" y="29"/>
                    </a:cubicBezTo>
                    <a:close/>
                    <a:moveTo>
                      <a:pt x="21" y="6"/>
                    </a:moveTo>
                    <a:cubicBezTo>
                      <a:pt x="14" y="6"/>
                      <a:pt x="6" y="10"/>
                      <a:pt x="6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9" y="27"/>
                      <a:pt x="10" y="27"/>
                      <a:pt x="11" y="28"/>
                    </a:cubicBezTo>
                    <a:cubicBezTo>
                      <a:pt x="14" y="32"/>
                      <a:pt x="16" y="36"/>
                      <a:pt x="1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6"/>
                      <a:pt x="28" y="32"/>
                      <a:pt x="31" y="28"/>
                    </a:cubicBezTo>
                    <a:cubicBezTo>
                      <a:pt x="32" y="27"/>
                      <a:pt x="33" y="27"/>
                      <a:pt x="34" y="26"/>
                    </a:cubicBezTo>
                    <a:cubicBezTo>
                      <a:pt x="35" y="24"/>
                      <a:pt x="36" y="21"/>
                      <a:pt x="36" y="18"/>
                    </a:cubicBezTo>
                    <a:cubicBezTo>
                      <a:pt x="36" y="10"/>
                      <a:pt x="28" y="6"/>
                      <a:pt x="21" y="6"/>
                    </a:cubicBezTo>
                    <a:close/>
                    <a:moveTo>
                      <a:pt x="29" y="20"/>
                    </a:moveTo>
                    <a:cubicBezTo>
                      <a:pt x="28" y="20"/>
                      <a:pt x="27" y="19"/>
                      <a:pt x="27" y="18"/>
                    </a:cubicBezTo>
                    <a:cubicBezTo>
                      <a:pt x="27" y="16"/>
                      <a:pt x="23" y="15"/>
                      <a:pt x="21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21" y="12"/>
                    </a:cubicBezTo>
                    <a:cubicBezTo>
                      <a:pt x="25" y="12"/>
                      <a:pt x="30" y="14"/>
                      <a:pt x="30" y="18"/>
                    </a:cubicBezTo>
                    <a:cubicBezTo>
                      <a:pt x="30" y="19"/>
                      <a:pt x="29" y="20"/>
                      <a:pt x="29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" name="Group 33"/>
            <p:cNvGrpSpPr/>
            <p:nvPr/>
          </p:nvGrpSpPr>
          <p:grpSpPr>
            <a:xfrm>
              <a:off x="3017374" y="1224874"/>
              <a:ext cx="1337366" cy="1348913"/>
              <a:chOff x="4240773" y="1830232"/>
              <a:chExt cx="1783154" cy="1798551"/>
            </a:xfrm>
          </p:grpSpPr>
          <p:grpSp>
            <p:nvGrpSpPr>
              <p:cNvPr id="27" name="Group 3"/>
              <p:cNvGrpSpPr/>
              <p:nvPr/>
            </p:nvGrpSpPr>
            <p:grpSpPr>
              <a:xfrm>
                <a:off x="4240773" y="1830232"/>
                <a:ext cx="1783154" cy="1798551"/>
                <a:chOff x="3273487" y="1407637"/>
                <a:chExt cx="1248068" cy="1258845"/>
              </a:xfrm>
            </p:grpSpPr>
            <p:sp>
              <p:nvSpPr>
                <p:cNvPr id="29" name="Freeform: Shape 4"/>
                <p:cNvSpPr/>
                <p:nvPr/>
              </p:nvSpPr>
              <p:spPr>
                <a:xfrm rot="5400000">
                  <a:off x="3268098" y="1413026"/>
                  <a:ext cx="1258845" cy="1248068"/>
                </a:xfrm>
                <a:custGeom>
                  <a:avLst/>
                  <a:gdLst>
                    <a:gd name="connsiteX0" fmla="*/ 186889 w 1678460"/>
                    <a:gd name="connsiteY0" fmla="*/ 1170350 h 1664090"/>
                    <a:gd name="connsiteX1" fmla="*/ 495340 w 1678460"/>
                    <a:gd name="connsiteY1" fmla="*/ 1478801 h 1664090"/>
                    <a:gd name="connsiteX2" fmla="*/ 844815 w 1678460"/>
                    <a:gd name="connsiteY2" fmla="*/ 1478801 h 1664090"/>
                    <a:gd name="connsiteX3" fmla="*/ 1491571 w 1678460"/>
                    <a:gd name="connsiteY3" fmla="*/ 832045 h 1664090"/>
                    <a:gd name="connsiteX4" fmla="*/ 1491571 w 1678460"/>
                    <a:gd name="connsiteY4" fmla="*/ 493740 h 1664090"/>
                    <a:gd name="connsiteX5" fmla="*/ 1183120 w 1678460"/>
                    <a:gd name="connsiteY5" fmla="*/ 185289 h 1664090"/>
                    <a:gd name="connsiteX6" fmla="*/ 833645 w 1678460"/>
                    <a:gd name="connsiteY6" fmla="*/ 185289 h 1664090"/>
                    <a:gd name="connsiteX7" fmla="*/ 186889 w 1678460"/>
                    <a:gd name="connsiteY7" fmla="*/ 832045 h 1664090"/>
                    <a:gd name="connsiteX8" fmla="*/ 0 w 1678460"/>
                    <a:gd name="connsiteY8" fmla="*/ 1664090 h 1664090"/>
                    <a:gd name="connsiteX9" fmla="*/ 0 w 1678460"/>
                    <a:gd name="connsiteY9" fmla="*/ 832045 h 1664090"/>
                    <a:gd name="connsiteX10" fmla="*/ 832045 w 1678460"/>
                    <a:gd name="connsiteY10" fmla="*/ 0 h 1664090"/>
                    <a:gd name="connsiteX11" fmla="*/ 1678460 w 1678460"/>
                    <a:gd name="connsiteY11" fmla="*/ 0 h 1664090"/>
                    <a:gd name="connsiteX12" fmla="*/ 1678460 w 1678460"/>
                    <a:gd name="connsiteY12" fmla="*/ 832045 h 1664090"/>
                    <a:gd name="connsiteX13" fmla="*/ 846415 w 1678460"/>
                    <a:gd name="connsiteY13" fmla="*/ 1664090 h 166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78460" h="1664090">
                      <a:moveTo>
                        <a:pt x="186889" y="1170350"/>
                      </a:moveTo>
                      <a:cubicBezTo>
                        <a:pt x="186889" y="1340703"/>
                        <a:pt x="324987" y="1478801"/>
                        <a:pt x="495340" y="1478801"/>
                      </a:cubicBezTo>
                      <a:lnTo>
                        <a:pt x="844815" y="1478801"/>
                      </a:lnTo>
                      <a:cubicBezTo>
                        <a:pt x="1202008" y="1478801"/>
                        <a:pt x="1491571" y="1189238"/>
                        <a:pt x="1491571" y="832045"/>
                      </a:cubicBezTo>
                      <a:lnTo>
                        <a:pt x="1491571" y="493740"/>
                      </a:lnTo>
                      <a:cubicBezTo>
                        <a:pt x="1491571" y="323387"/>
                        <a:pt x="1353473" y="185289"/>
                        <a:pt x="1183120" y="185289"/>
                      </a:cubicBezTo>
                      <a:lnTo>
                        <a:pt x="833645" y="185289"/>
                      </a:lnTo>
                      <a:cubicBezTo>
                        <a:pt x="476452" y="185289"/>
                        <a:pt x="186889" y="474852"/>
                        <a:pt x="186889" y="832045"/>
                      </a:cubicBezTo>
                      <a:close/>
                      <a:moveTo>
                        <a:pt x="0" y="1664090"/>
                      </a:moveTo>
                      <a:lnTo>
                        <a:pt x="0" y="832045"/>
                      </a:lnTo>
                      <a:cubicBezTo>
                        <a:pt x="0" y="372519"/>
                        <a:pt x="372519" y="0"/>
                        <a:pt x="832045" y="0"/>
                      </a:cubicBezTo>
                      <a:lnTo>
                        <a:pt x="1678460" y="0"/>
                      </a:lnTo>
                      <a:lnTo>
                        <a:pt x="1678460" y="832045"/>
                      </a:lnTo>
                      <a:cubicBezTo>
                        <a:pt x="1678460" y="1291571"/>
                        <a:pt x="1305941" y="1664090"/>
                        <a:pt x="846415" y="166409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Freeform: Shape 5"/>
                <p:cNvSpPr/>
                <p:nvPr/>
              </p:nvSpPr>
              <p:spPr>
                <a:xfrm rot="5400000">
                  <a:off x="3538911" y="1666948"/>
                  <a:ext cx="723639" cy="749693"/>
                </a:xfrm>
                <a:custGeom>
                  <a:avLst/>
                  <a:gdLst>
                    <a:gd name="connsiteX0" fmla="*/ 112428 w 964852"/>
                    <a:gd name="connsiteY0" fmla="*/ 709448 h 999590"/>
                    <a:gd name="connsiteX1" fmla="*/ 291270 w 964852"/>
                    <a:gd name="connsiteY1" fmla="*/ 888290 h 999590"/>
                    <a:gd name="connsiteX2" fmla="*/ 487422 w 964852"/>
                    <a:gd name="connsiteY2" fmla="*/ 888290 h 999590"/>
                    <a:gd name="connsiteX3" fmla="*/ 862416 w 964852"/>
                    <a:gd name="connsiteY3" fmla="*/ 513296 h 999590"/>
                    <a:gd name="connsiteX4" fmla="*/ 862416 w 964852"/>
                    <a:gd name="connsiteY4" fmla="*/ 290142 h 999590"/>
                    <a:gd name="connsiteX5" fmla="*/ 683574 w 964852"/>
                    <a:gd name="connsiteY5" fmla="*/ 111300 h 999590"/>
                    <a:gd name="connsiteX6" fmla="*/ 487422 w 964852"/>
                    <a:gd name="connsiteY6" fmla="*/ 111300 h 999590"/>
                    <a:gd name="connsiteX7" fmla="*/ 112428 w 964852"/>
                    <a:gd name="connsiteY7" fmla="*/ 486294 h 999590"/>
                    <a:gd name="connsiteX8" fmla="*/ 0 w 964852"/>
                    <a:gd name="connsiteY8" fmla="*/ 769511 h 999590"/>
                    <a:gd name="connsiteX9" fmla="*/ 0 w 964852"/>
                    <a:gd name="connsiteY9" fmla="*/ 482426 h 999590"/>
                    <a:gd name="connsiteX10" fmla="*/ 482426 w 964852"/>
                    <a:gd name="connsiteY10" fmla="*/ 0 h 999590"/>
                    <a:gd name="connsiteX11" fmla="*/ 734773 w 964852"/>
                    <a:gd name="connsiteY11" fmla="*/ 0 h 999590"/>
                    <a:gd name="connsiteX12" fmla="*/ 964852 w 964852"/>
                    <a:gd name="connsiteY12" fmla="*/ 230079 h 999590"/>
                    <a:gd name="connsiteX13" fmla="*/ 964852 w 964852"/>
                    <a:gd name="connsiteY13" fmla="*/ 517164 h 999590"/>
                    <a:gd name="connsiteX14" fmla="*/ 482426 w 964852"/>
                    <a:gd name="connsiteY14" fmla="*/ 999590 h 999590"/>
                    <a:gd name="connsiteX15" fmla="*/ 230079 w 964852"/>
                    <a:gd name="connsiteY15" fmla="*/ 999590 h 999590"/>
                    <a:gd name="connsiteX16" fmla="*/ 0 w 964852"/>
                    <a:gd name="connsiteY16" fmla="*/ 769511 h 999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64852" h="999590">
                      <a:moveTo>
                        <a:pt x="112428" y="709448"/>
                      </a:moveTo>
                      <a:cubicBezTo>
                        <a:pt x="112428" y="808220"/>
                        <a:pt x="192498" y="888290"/>
                        <a:pt x="291270" y="888290"/>
                      </a:cubicBezTo>
                      <a:lnTo>
                        <a:pt x="487422" y="888290"/>
                      </a:lnTo>
                      <a:cubicBezTo>
                        <a:pt x="694525" y="888290"/>
                        <a:pt x="862416" y="720399"/>
                        <a:pt x="862416" y="513296"/>
                      </a:cubicBezTo>
                      <a:lnTo>
                        <a:pt x="862416" y="290142"/>
                      </a:lnTo>
                      <a:cubicBezTo>
                        <a:pt x="862416" y="191370"/>
                        <a:pt x="782346" y="111300"/>
                        <a:pt x="683574" y="111300"/>
                      </a:cubicBezTo>
                      <a:lnTo>
                        <a:pt x="487422" y="111300"/>
                      </a:lnTo>
                      <a:cubicBezTo>
                        <a:pt x="280319" y="111300"/>
                        <a:pt x="112428" y="279191"/>
                        <a:pt x="112428" y="486294"/>
                      </a:cubicBezTo>
                      <a:close/>
                      <a:moveTo>
                        <a:pt x="0" y="769511"/>
                      </a:moveTo>
                      <a:lnTo>
                        <a:pt x="0" y="482426"/>
                      </a:lnTo>
                      <a:cubicBezTo>
                        <a:pt x="0" y="215989"/>
                        <a:pt x="215989" y="0"/>
                        <a:pt x="482426" y="0"/>
                      </a:cubicBezTo>
                      <a:lnTo>
                        <a:pt x="734773" y="0"/>
                      </a:lnTo>
                      <a:cubicBezTo>
                        <a:pt x="861842" y="0"/>
                        <a:pt x="964852" y="103010"/>
                        <a:pt x="964852" y="230079"/>
                      </a:cubicBezTo>
                      <a:lnTo>
                        <a:pt x="964852" y="517164"/>
                      </a:lnTo>
                      <a:cubicBezTo>
                        <a:pt x="964852" y="783601"/>
                        <a:pt x="748863" y="999590"/>
                        <a:pt x="482426" y="999590"/>
                      </a:cubicBezTo>
                      <a:lnTo>
                        <a:pt x="230079" y="999590"/>
                      </a:lnTo>
                      <a:cubicBezTo>
                        <a:pt x="103010" y="999590"/>
                        <a:pt x="0" y="896580"/>
                        <a:pt x="0" y="76951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Freeform: Shape 17"/>
              <p:cNvSpPr>
                <a:spLocks/>
              </p:cNvSpPr>
              <p:nvPr/>
            </p:nvSpPr>
            <p:spPr bwMode="auto">
              <a:xfrm>
                <a:off x="4961490" y="2477045"/>
                <a:ext cx="439990" cy="439990"/>
              </a:xfrm>
              <a:custGeom>
                <a:avLst/>
                <a:gdLst/>
                <a:ahLst/>
                <a:cxnLst>
                  <a:cxn ang="0">
                    <a:pos x="64" y="42"/>
                  </a:cxn>
                  <a:cxn ang="0">
                    <a:pos x="63" y="44"/>
                  </a:cxn>
                  <a:cxn ang="0">
                    <a:pos x="33" y="64"/>
                  </a:cxn>
                  <a:cxn ang="0">
                    <a:pos x="32" y="64"/>
                  </a:cxn>
                  <a:cxn ang="0">
                    <a:pos x="30" y="64"/>
                  </a:cxn>
                  <a:cxn ang="0">
                    <a:pos x="1" y="44"/>
                  </a:cxn>
                  <a:cxn ang="0">
                    <a:pos x="0" y="42"/>
                  </a:cxn>
                  <a:cxn ang="0">
                    <a:pos x="0" y="23"/>
                  </a:cxn>
                  <a:cxn ang="0">
                    <a:pos x="1" y="20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33" y="1"/>
                  </a:cxn>
                  <a:cxn ang="0">
                    <a:pos x="63" y="20"/>
                  </a:cxn>
                  <a:cxn ang="0">
                    <a:pos x="64" y="23"/>
                  </a:cxn>
                  <a:cxn ang="0">
                    <a:pos x="64" y="42"/>
                  </a:cxn>
                  <a:cxn ang="0">
                    <a:pos x="12" y="32"/>
                  </a:cxn>
                  <a:cxn ang="0">
                    <a:pos x="5" y="28"/>
                  </a:cxn>
                  <a:cxn ang="0">
                    <a:pos x="5" y="37"/>
                  </a:cxn>
                  <a:cxn ang="0">
                    <a:pos x="12" y="32"/>
                  </a:cxn>
                  <a:cxn ang="0">
                    <a:pos x="29" y="21"/>
                  </a:cxn>
                  <a:cxn ang="0">
                    <a:pos x="29" y="8"/>
                  </a:cxn>
                  <a:cxn ang="0">
                    <a:pos x="7" y="23"/>
                  </a:cxn>
                  <a:cxn ang="0">
                    <a:pos x="17" y="29"/>
                  </a:cxn>
                  <a:cxn ang="0">
                    <a:pos x="29" y="21"/>
                  </a:cxn>
                  <a:cxn ang="0">
                    <a:pos x="29" y="56"/>
                  </a:cxn>
                  <a:cxn ang="0">
                    <a:pos x="29" y="44"/>
                  </a:cxn>
                  <a:cxn ang="0">
                    <a:pos x="17" y="36"/>
                  </a:cxn>
                  <a:cxn ang="0">
                    <a:pos x="7" y="42"/>
                  </a:cxn>
                  <a:cxn ang="0">
                    <a:pos x="29" y="56"/>
                  </a:cxn>
                  <a:cxn ang="0">
                    <a:pos x="41" y="32"/>
                  </a:cxn>
                  <a:cxn ang="0">
                    <a:pos x="32" y="26"/>
                  </a:cxn>
                  <a:cxn ang="0">
                    <a:pos x="22" y="32"/>
                  </a:cxn>
                  <a:cxn ang="0">
                    <a:pos x="32" y="39"/>
                  </a:cxn>
                  <a:cxn ang="0">
                    <a:pos x="41" y="32"/>
                  </a:cxn>
                  <a:cxn ang="0">
                    <a:pos x="56" y="23"/>
                  </a:cxn>
                  <a:cxn ang="0">
                    <a:pos x="35" y="8"/>
                  </a:cxn>
                  <a:cxn ang="0">
                    <a:pos x="35" y="21"/>
                  </a:cxn>
                  <a:cxn ang="0">
                    <a:pos x="46" y="29"/>
                  </a:cxn>
                  <a:cxn ang="0">
                    <a:pos x="56" y="23"/>
                  </a:cxn>
                  <a:cxn ang="0">
                    <a:pos x="56" y="42"/>
                  </a:cxn>
                  <a:cxn ang="0">
                    <a:pos x="46" y="36"/>
                  </a:cxn>
                  <a:cxn ang="0">
                    <a:pos x="35" y="44"/>
                  </a:cxn>
                  <a:cxn ang="0">
                    <a:pos x="35" y="56"/>
                  </a:cxn>
                  <a:cxn ang="0">
                    <a:pos x="56" y="42"/>
                  </a:cxn>
                  <a:cxn ang="0">
                    <a:pos x="58" y="37"/>
                  </a:cxn>
                  <a:cxn ang="0">
                    <a:pos x="58" y="28"/>
                  </a:cxn>
                  <a:cxn ang="0">
                    <a:pos x="51" y="32"/>
                  </a:cxn>
                  <a:cxn ang="0">
                    <a:pos x="58" y="37"/>
                  </a:cxn>
                </a:cxnLst>
                <a:rect l="0" t="0" r="r" b="b"/>
                <a:pathLst>
                  <a:path w="64" h="64">
                    <a:moveTo>
                      <a:pt x="64" y="42"/>
                    </a:moveTo>
                    <a:cubicBezTo>
                      <a:pt x="64" y="43"/>
                      <a:pt x="63" y="44"/>
                      <a:pt x="63" y="44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2" y="64"/>
                      <a:pt x="32" y="64"/>
                    </a:cubicBezTo>
                    <a:cubicBezTo>
                      <a:pt x="31" y="64"/>
                      <a:pt x="31" y="64"/>
                      <a:pt x="30" y="6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0" y="44"/>
                      <a:pt x="0" y="43"/>
                      <a:pt x="0" y="4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2"/>
                      <a:pt x="0" y="21"/>
                      <a:pt x="1" y="20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1" y="1"/>
                      <a:pt x="31" y="0"/>
                      <a:pt x="32" y="0"/>
                    </a:cubicBezTo>
                    <a:cubicBezTo>
                      <a:pt x="32" y="0"/>
                      <a:pt x="33" y="1"/>
                      <a:pt x="33" y="1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1"/>
                      <a:pt x="64" y="22"/>
                      <a:pt x="64" y="23"/>
                    </a:cubicBezTo>
                    <a:lnTo>
                      <a:pt x="64" y="42"/>
                    </a:lnTo>
                    <a:close/>
                    <a:moveTo>
                      <a:pt x="12" y="32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37"/>
                      <a:pt x="5" y="37"/>
                      <a:pt x="5" y="37"/>
                    </a:cubicBezTo>
                    <a:lnTo>
                      <a:pt x="12" y="32"/>
                    </a:lnTo>
                    <a:close/>
                    <a:moveTo>
                      <a:pt x="29" y="21"/>
                    </a:moveTo>
                    <a:cubicBezTo>
                      <a:pt x="29" y="8"/>
                      <a:pt x="29" y="8"/>
                      <a:pt x="29" y="8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7" y="29"/>
                      <a:pt x="17" y="29"/>
                      <a:pt x="17" y="29"/>
                    </a:cubicBezTo>
                    <a:lnTo>
                      <a:pt x="29" y="21"/>
                    </a:lnTo>
                    <a:close/>
                    <a:moveTo>
                      <a:pt x="29" y="56"/>
                    </a:moveTo>
                    <a:cubicBezTo>
                      <a:pt x="29" y="44"/>
                      <a:pt x="29" y="44"/>
                      <a:pt x="29" y="44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7" y="42"/>
                      <a:pt x="7" y="42"/>
                      <a:pt x="7" y="42"/>
                    </a:cubicBezTo>
                    <a:lnTo>
                      <a:pt x="29" y="56"/>
                    </a:lnTo>
                    <a:close/>
                    <a:moveTo>
                      <a:pt x="41" y="32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32" y="39"/>
                      <a:pt x="32" y="39"/>
                      <a:pt x="32" y="39"/>
                    </a:cubicBezTo>
                    <a:lnTo>
                      <a:pt x="41" y="32"/>
                    </a:lnTo>
                    <a:close/>
                    <a:moveTo>
                      <a:pt x="56" y="23"/>
                    </a:moveTo>
                    <a:cubicBezTo>
                      <a:pt x="35" y="8"/>
                      <a:pt x="35" y="8"/>
                      <a:pt x="35" y="8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6" y="29"/>
                      <a:pt x="46" y="29"/>
                      <a:pt x="46" y="29"/>
                    </a:cubicBezTo>
                    <a:lnTo>
                      <a:pt x="56" y="23"/>
                    </a:lnTo>
                    <a:close/>
                    <a:moveTo>
                      <a:pt x="56" y="42"/>
                    </a:moveTo>
                    <a:cubicBezTo>
                      <a:pt x="46" y="36"/>
                      <a:pt x="46" y="36"/>
                      <a:pt x="46" y="36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5" y="56"/>
                      <a:pt x="35" y="56"/>
                      <a:pt x="35" y="56"/>
                    </a:cubicBezTo>
                    <a:lnTo>
                      <a:pt x="56" y="42"/>
                    </a:lnTo>
                    <a:close/>
                    <a:moveTo>
                      <a:pt x="58" y="37"/>
                    </a:moveTo>
                    <a:cubicBezTo>
                      <a:pt x="58" y="28"/>
                      <a:pt x="58" y="28"/>
                      <a:pt x="58" y="28"/>
                    </a:cubicBezTo>
                    <a:cubicBezTo>
                      <a:pt x="51" y="32"/>
                      <a:pt x="51" y="32"/>
                      <a:pt x="51" y="32"/>
                    </a:cubicBezTo>
                    <a:lnTo>
                      <a:pt x="58" y="3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Group 25"/>
            <p:cNvGrpSpPr/>
            <p:nvPr/>
          </p:nvGrpSpPr>
          <p:grpSpPr>
            <a:xfrm>
              <a:off x="4424222" y="1236422"/>
              <a:ext cx="1348913" cy="1337366"/>
              <a:chOff x="6078982" y="1845629"/>
              <a:chExt cx="1798551" cy="1783154"/>
            </a:xfrm>
          </p:grpSpPr>
          <p:grpSp>
            <p:nvGrpSpPr>
              <p:cNvPr id="23" name="Group 6"/>
              <p:cNvGrpSpPr/>
              <p:nvPr/>
            </p:nvGrpSpPr>
            <p:grpSpPr>
              <a:xfrm>
                <a:off x="6078982" y="1845629"/>
                <a:ext cx="1798551" cy="1783154"/>
                <a:chOff x="4560089" y="1430787"/>
                <a:chExt cx="1258845" cy="1248068"/>
              </a:xfrm>
            </p:grpSpPr>
            <p:sp>
              <p:nvSpPr>
                <p:cNvPr id="25" name="Freeform: Shape 7"/>
                <p:cNvSpPr/>
                <p:nvPr/>
              </p:nvSpPr>
              <p:spPr>
                <a:xfrm>
                  <a:off x="4560089" y="1430787"/>
                  <a:ext cx="1258845" cy="1248068"/>
                </a:xfrm>
                <a:custGeom>
                  <a:avLst/>
                  <a:gdLst>
                    <a:gd name="connsiteX0" fmla="*/ 833645 w 1678460"/>
                    <a:gd name="connsiteY0" fmla="*/ 185289 h 1664090"/>
                    <a:gd name="connsiteX1" fmla="*/ 186889 w 1678460"/>
                    <a:gd name="connsiteY1" fmla="*/ 832045 h 1664090"/>
                    <a:gd name="connsiteX2" fmla="*/ 186889 w 1678460"/>
                    <a:gd name="connsiteY2" fmla="*/ 1170350 h 1664090"/>
                    <a:gd name="connsiteX3" fmla="*/ 495340 w 1678460"/>
                    <a:gd name="connsiteY3" fmla="*/ 1478801 h 1664090"/>
                    <a:gd name="connsiteX4" fmla="*/ 844815 w 1678460"/>
                    <a:gd name="connsiteY4" fmla="*/ 1478801 h 1664090"/>
                    <a:gd name="connsiteX5" fmla="*/ 1491571 w 1678460"/>
                    <a:gd name="connsiteY5" fmla="*/ 832045 h 1664090"/>
                    <a:gd name="connsiteX6" fmla="*/ 1491571 w 1678460"/>
                    <a:gd name="connsiteY6" fmla="*/ 493740 h 1664090"/>
                    <a:gd name="connsiteX7" fmla="*/ 1183120 w 1678460"/>
                    <a:gd name="connsiteY7" fmla="*/ 185289 h 1664090"/>
                    <a:gd name="connsiteX8" fmla="*/ 832045 w 1678460"/>
                    <a:gd name="connsiteY8" fmla="*/ 0 h 1664090"/>
                    <a:gd name="connsiteX9" fmla="*/ 1678460 w 1678460"/>
                    <a:gd name="connsiteY9" fmla="*/ 0 h 1664090"/>
                    <a:gd name="connsiteX10" fmla="*/ 1678460 w 1678460"/>
                    <a:gd name="connsiteY10" fmla="*/ 832045 h 1664090"/>
                    <a:gd name="connsiteX11" fmla="*/ 846415 w 1678460"/>
                    <a:gd name="connsiteY11" fmla="*/ 1664090 h 1664090"/>
                    <a:gd name="connsiteX12" fmla="*/ 0 w 1678460"/>
                    <a:gd name="connsiteY12" fmla="*/ 1664090 h 1664090"/>
                    <a:gd name="connsiteX13" fmla="*/ 0 w 1678460"/>
                    <a:gd name="connsiteY13" fmla="*/ 832045 h 1664090"/>
                    <a:gd name="connsiteX14" fmla="*/ 832045 w 1678460"/>
                    <a:gd name="connsiteY14" fmla="*/ 0 h 166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78460" h="1664090">
                      <a:moveTo>
                        <a:pt x="833645" y="185289"/>
                      </a:moveTo>
                      <a:cubicBezTo>
                        <a:pt x="476452" y="185289"/>
                        <a:pt x="186889" y="474852"/>
                        <a:pt x="186889" y="832045"/>
                      </a:cubicBezTo>
                      <a:lnTo>
                        <a:pt x="186889" y="1170350"/>
                      </a:lnTo>
                      <a:cubicBezTo>
                        <a:pt x="186889" y="1340703"/>
                        <a:pt x="324987" y="1478801"/>
                        <a:pt x="495340" y="1478801"/>
                      </a:cubicBezTo>
                      <a:lnTo>
                        <a:pt x="844815" y="1478801"/>
                      </a:lnTo>
                      <a:cubicBezTo>
                        <a:pt x="1202008" y="1478801"/>
                        <a:pt x="1491571" y="1189238"/>
                        <a:pt x="1491571" y="832045"/>
                      </a:cubicBezTo>
                      <a:lnTo>
                        <a:pt x="1491571" y="493740"/>
                      </a:lnTo>
                      <a:cubicBezTo>
                        <a:pt x="1491571" y="323387"/>
                        <a:pt x="1353473" y="185289"/>
                        <a:pt x="1183120" y="185289"/>
                      </a:cubicBezTo>
                      <a:close/>
                      <a:moveTo>
                        <a:pt x="832045" y="0"/>
                      </a:moveTo>
                      <a:lnTo>
                        <a:pt x="1678460" y="0"/>
                      </a:lnTo>
                      <a:lnTo>
                        <a:pt x="1678460" y="832045"/>
                      </a:lnTo>
                      <a:cubicBezTo>
                        <a:pt x="1678460" y="1291571"/>
                        <a:pt x="1305941" y="1664090"/>
                        <a:pt x="846415" y="1664090"/>
                      </a:cubicBezTo>
                      <a:lnTo>
                        <a:pt x="0" y="1664090"/>
                      </a:lnTo>
                      <a:lnTo>
                        <a:pt x="0" y="832045"/>
                      </a:lnTo>
                      <a:cubicBezTo>
                        <a:pt x="0" y="372519"/>
                        <a:pt x="372519" y="0"/>
                        <a:pt x="83204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Freeform: Shape 8"/>
                <p:cNvSpPr/>
                <p:nvPr/>
              </p:nvSpPr>
              <p:spPr>
                <a:xfrm rot="10800000">
                  <a:off x="4814665" y="1660340"/>
                  <a:ext cx="749693" cy="743274"/>
                </a:xfrm>
                <a:custGeom>
                  <a:avLst/>
                  <a:gdLst>
                    <a:gd name="connsiteX0" fmla="*/ 503121 w 999590"/>
                    <a:gd name="connsiteY0" fmla="*/ 880685 h 991032"/>
                    <a:gd name="connsiteX1" fmla="*/ 888290 w 999590"/>
                    <a:gd name="connsiteY1" fmla="*/ 495516 h 991032"/>
                    <a:gd name="connsiteX2" fmla="*/ 888290 w 999590"/>
                    <a:gd name="connsiteY2" fmla="*/ 294042 h 991032"/>
                    <a:gd name="connsiteX3" fmla="*/ 704595 w 999590"/>
                    <a:gd name="connsiteY3" fmla="*/ 110347 h 991032"/>
                    <a:gd name="connsiteX4" fmla="*/ 496469 w 999590"/>
                    <a:gd name="connsiteY4" fmla="*/ 110347 h 991032"/>
                    <a:gd name="connsiteX5" fmla="*/ 111300 w 999590"/>
                    <a:gd name="connsiteY5" fmla="*/ 495516 h 991032"/>
                    <a:gd name="connsiteX6" fmla="*/ 111300 w 999590"/>
                    <a:gd name="connsiteY6" fmla="*/ 696990 h 991032"/>
                    <a:gd name="connsiteX7" fmla="*/ 294995 w 999590"/>
                    <a:gd name="connsiteY7" fmla="*/ 880685 h 991032"/>
                    <a:gd name="connsiteX8" fmla="*/ 504074 w 999590"/>
                    <a:gd name="connsiteY8" fmla="*/ 991032 h 991032"/>
                    <a:gd name="connsiteX9" fmla="*/ 236321 w 999590"/>
                    <a:gd name="connsiteY9" fmla="*/ 991032 h 991032"/>
                    <a:gd name="connsiteX10" fmla="*/ 0 w 999590"/>
                    <a:gd name="connsiteY10" fmla="*/ 754711 h 991032"/>
                    <a:gd name="connsiteX11" fmla="*/ 0 w 999590"/>
                    <a:gd name="connsiteY11" fmla="*/ 495516 h 991032"/>
                    <a:gd name="connsiteX12" fmla="*/ 495516 w 999590"/>
                    <a:gd name="connsiteY12" fmla="*/ 0 h 991032"/>
                    <a:gd name="connsiteX13" fmla="*/ 763269 w 999590"/>
                    <a:gd name="connsiteY13" fmla="*/ 0 h 991032"/>
                    <a:gd name="connsiteX14" fmla="*/ 999590 w 999590"/>
                    <a:gd name="connsiteY14" fmla="*/ 236321 h 991032"/>
                    <a:gd name="connsiteX15" fmla="*/ 999590 w 999590"/>
                    <a:gd name="connsiteY15" fmla="*/ 495516 h 991032"/>
                    <a:gd name="connsiteX16" fmla="*/ 504074 w 999590"/>
                    <a:gd name="connsiteY16" fmla="*/ 991032 h 991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99590" h="991032">
                      <a:moveTo>
                        <a:pt x="503121" y="880685"/>
                      </a:moveTo>
                      <a:cubicBezTo>
                        <a:pt x="715844" y="880685"/>
                        <a:pt x="888290" y="708239"/>
                        <a:pt x="888290" y="495516"/>
                      </a:cubicBezTo>
                      <a:lnTo>
                        <a:pt x="888290" y="294042"/>
                      </a:lnTo>
                      <a:cubicBezTo>
                        <a:pt x="888290" y="192590"/>
                        <a:pt x="806047" y="110347"/>
                        <a:pt x="704595" y="110347"/>
                      </a:cubicBezTo>
                      <a:lnTo>
                        <a:pt x="496469" y="110347"/>
                      </a:lnTo>
                      <a:cubicBezTo>
                        <a:pt x="283746" y="110347"/>
                        <a:pt x="111300" y="282793"/>
                        <a:pt x="111300" y="495516"/>
                      </a:cubicBezTo>
                      <a:lnTo>
                        <a:pt x="111300" y="696990"/>
                      </a:lnTo>
                      <a:cubicBezTo>
                        <a:pt x="111300" y="798442"/>
                        <a:pt x="193543" y="880685"/>
                        <a:pt x="294995" y="880685"/>
                      </a:cubicBezTo>
                      <a:close/>
                      <a:moveTo>
                        <a:pt x="504074" y="991032"/>
                      </a:moveTo>
                      <a:lnTo>
                        <a:pt x="236321" y="991032"/>
                      </a:lnTo>
                      <a:cubicBezTo>
                        <a:pt x="105805" y="991032"/>
                        <a:pt x="0" y="885227"/>
                        <a:pt x="0" y="754711"/>
                      </a:cubicBezTo>
                      <a:lnTo>
                        <a:pt x="0" y="495516"/>
                      </a:lnTo>
                      <a:cubicBezTo>
                        <a:pt x="0" y="221850"/>
                        <a:pt x="221850" y="0"/>
                        <a:pt x="495516" y="0"/>
                      </a:cubicBezTo>
                      <a:lnTo>
                        <a:pt x="763269" y="0"/>
                      </a:lnTo>
                      <a:cubicBezTo>
                        <a:pt x="893785" y="0"/>
                        <a:pt x="999590" y="105805"/>
                        <a:pt x="999590" y="236321"/>
                      </a:cubicBezTo>
                      <a:lnTo>
                        <a:pt x="999590" y="495516"/>
                      </a:lnTo>
                      <a:cubicBezTo>
                        <a:pt x="999590" y="769182"/>
                        <a:pt x="777740" y="991032"/>
                        <a:pt x="504074" y="99103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140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" name="Freeform: Shape 18"/>
              <p:cNvSpPr>
                <a:spLocks/>
              </p:cNvSpPr>
              <p:nvPr/>
            </p:nvSpPr>
            <p:spPr bwMode="auto">
              <a:xfrm>
                <a:off x="6723903" y="2502993"/>
                <a:ext cx="432339" cy="338351"/>
              </a:xfrm>
              <a:custGeom>
                <a:avLst/>
                <a:gdLst/>
                <a:ahLst/>
                <a:cxnLst>
                  <a:cxn ang="0">
                    <a:pos x="64" y="48"/>
                  </a:cxn>
                  <a:cxn ang="0">
                    <a:pos x="61" y="50"/>
                  </a:cxn>
                  <a:cxn ang="0">
                    <a:pos x="2" y="50"/>
                  </a:cxn>
                  <a:cxn ang="0">
                    <a:pos x="0" y="48"/>
                  </a:cxn>
                  <a:cxn ang="0">
                    <a:pos x="0" y="43"/>
                  </a:cxn>
                  <a:cxn ang="0">
                    <a:pos x="2" y="41"/>
                  </a:cxn>
                  <a:cxn ang="0">
                    <a:pos x="61" y="41"/>
                  </a:cxn>
                  <a:cxn ang="0">
                    <a:pos x="64" y="43"/>
                  </a:cxn>
                  <a:cxn ang="0">
                    <a:pos x="64" y="48"/>
                  </a:cxn>
                  <a:cxn ang="0">
                    <a:pos x="59" y="20"/>
                  </a:cxn>
                  <a:cxn ang="0">
                    <a:pos x="57" y="23"/>
                  </a:cxn>
                  <a:cxn ang="0">
                    <a:pos x="7" y="23"/>
                  </a:cxn>
                  <a:cxn ang="0">
                    <a:pos x="4" y="20"/>
                  </a:cxn>
                  <a:cxn ang="0">
                    <a:pos x="4" y="16"/>
                  </a:cxn>
                  <a:cxn ang="0">
                    <a:pos x="7" y="13"/>
                  </a:cxn>
                  <a:cxn ang="0">
                    <a:pos x="57" y="13"/>
                  </a:cxn>
                  <a:cxn ang="0">
                    <a:pos x="59" y="16"/>
                  </a:cxn>
                  <a:cxn ang="0">
                    <a:pos x="59" y="20"/>
                  </a:cxn>
                  <a:cxn ang="0">
                    <a:pos x="50" y="34"/>
                  </a:cxn>
                  <a:cxn ang="0">
                    <a:pos x="48" y="36"/>
                  </a:cxn>
                  <a:cxn ang="0">
                    <a:pos x="16" y="36"/>
                  </a:cxn>
                  <a:cxn ang="0">
                    <a:pos x="13" y="34"/>
                  </a:cxn>
                  <a:cxn ang="0">
                    <a:pos x="13" y="29"/>
                  </a:cxn>
                  <a:cxn ang="0">
                    <a:pos x="16" y="27"/>
                  </a:cxn>
                  <a:cxn ang="0">
                    <a:pos x="48" y="27"/>
                  </a:cxn>
                  <a:cxn ang="0">
                    <a:pos x="50" y="29"/>
                  </a:cxn>
                  <a:cxn ang="0">
                    <a:pos x="50" y="34"/>
                  </a:cxn>
                  <a:cxn ang="0">
                    <a:pos x="45" y="7"/>
                  </a:cxn>
                  <a:cxn ang="0">
                    <a:pos x="43" y="9"/>
                  </a:cxn>
                  <a:cxn ang="0">
                    <a:pos x="20" y="9"/>
                  </a:cxn>
                  <a:cxn ang="0">
                    <a:pos x="18" y="7"/>
                  </a:cxn>
                  <a:cxn ang="0">
                    <a:pos x="18" y="2"/>
                  </a:cxn>
                  <a:cxn ang="0">
                    <a:pos x="20" y="0"/>
                  </a:cxn>
                  <a:cxn ang="0">
                    <a:pos x="43" y="0"/>
                  </a:cxn>
                  <a:cxn ang="0">
                    <a:pos x="45" y="2"/>
                  </a:cxn>
                  <a:cxn ang="0">
                    <a:pos x="45" y="7"/>
                  </a:cxn>
                </a:cxnLst>
                <a:rect l="0" t="0" r="r" b="b"/>
                <a:pathLst>
                  <a:path w="64" h="50">
                    <a:moveTo>
                      <a:pt x="64" y="48"/>
                    </a:moveTo>
                    <a:cubicBezTo>
                      <a:pt x="64" y="49"/>
                      <a:pt x="63" y="50"/>
                      <a:pt x="61" y="5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50"/>
                      <a:pt x="0" y="49"/>
                      <a:pt x="0" y="4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1" y="41"/>
                      <a:pt x="2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3" y="41"/>
                      <a:pt x="64" y="42"/>
                      <a:pt x="64" y="43"/>
                    </a:cubicBezTo>
                    <a:lnTo>
                      <a:pt x="64" y="48"/>
                    </a:lnTo>
                    <a:close/>
                    <a:moveTo>
                      <a:pt x="59" y="20"/>
                    </a:moveTo>
                    <a:cubicBezTo>
                      <a:pt x="59" y="22"/>
                      <a:pt x="58" y="23"/>
                      <a:pt x="5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5" y="23"/>
                      <a:pt x="4" y="22"/>
                      <a:pt x="4" y="20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4"/>
                      <a:pt x="5" y="13"/>
                      <a:pt x="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8" y="13"/>
                      <a:pt x="59" y="14"/>
                      <a:pt x="59" y="16"/>
                    </a:cubicBezTo>
                    <a:lnTo>
                      <a:pt x="59" y="20"/>
                    </a:lnTo>
                    <a:close/>
                    <a:moveTo>
                      <a:pt x="50" y="34"/>
                    </a:moveTo>
                    <a:cubicBezTo>
                      <a:pt x="50" y="35"/>
                      <a:pt x="49" y="36"/>
                      <a:pt x="48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6"/>
                      <a:pt x="13" y="35"/>
                      <a:pt x="13" y="34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8"/>
                      <a:pt x="15" y="27"/>
                      <a:pt x="16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9" y="27"/>
                      <a:pt x="50" y="28"/>
                      <a:pt x="50" y="29"/>
                    </a:cubicBezTo>
                    <a:lnTo>
                      <a:pt x="50" y="34"/>
                    </a:lnTo>
                    <a:close/>
                    <a:moveTo>
                      <a:pt x="45" y="7"/>
                    </a:moveTo>
                    <a:cubicBezTo>
                      <a:pt x="45" y="8"/>
                      <a:pt x="44" y="9"/>
                      <a:pt x="43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9" y="9"/>
                      <a:pt x="18" y="8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5" y="2"/>
                    </a:cubicBezTo>
                    <a:lnTo>
                      <a:pt x="45" y="7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Group 19"/>
            <p:cNvGrpSpPr/>
            <p:nvPr/>
          </p:nvGrpSpPr>
          <p:grpSpPr>
            <a:xfrm>
              <a:off x="4424222" y="2625756"/>
              <a:ext cx="1348913" cy="1337366"/>
              <a:chOff x="6078982" y="3658107"/>
              <a:chExt cx="1798551" cy="1783154"/>
            </a:xfrm>
          </p:grpSpPr>
          <p:sp>
            <p:nvSpPr>
              <p:cNvPr id="20" name="Freeform: Shape 16"/>
              <p:cNvSpPr>
                <a:spLocks/>
              </p:cNvSpPr>
              <p:nvPr/>
            </p:nvSpPr>
            <p:spPr bwMode="auto">
              <a:xfrm>
                <a:off x="6770009" y="4338234"/>
                <a:ext cx="410267" cy="404321"/>
              </a:xfrm>
              <a:custGeom>
                <a:avLst/>
                <a:gdLst/>
                <a:ahLst/>
                <a:cxnLst>
                  <a:cxn ang="0">
                    <a:pos x="59" y="63"/>
                  </a:cxn>
                  <a:cxn ang="0">
                    <a:pos x="55" y="61"/>
                  </a:cxn>
                  <a:cxn ang="0">
                    <a:pos x="42" y="48"/>
                  </a:cxn>
                  <a:cxn ang="0">
                    <a:pos x="27" y="53"/>
                  </a:cxn>
                  <a:cxn ang="0">
                    <a:pos x="0" y="26"/>
                  </a:cxn>
                  <a:cxn ang="0">
                    <a:pos x="27" y="0"/>
                  </a:cxn>
                  <a:cxn ang="0">
                    <a:pos x="54" y="26"/>
                  </a:cxn>
                  <a:cxn ang="0">
                    <a:pos x="49" y="41"/>
                  </a:cxn>
                  <a:cxn ang="0">
                    <a:pos x="62" y="54"/>
                  </a:cxn>
                  <a:cxn ang="0">
                    <a:pos x="64" y="58"/>
                  </a:cxn>
                  <a:cxn ang="0">
                    <a:pos x="59" y="63"/>
                  </a:cxn>
                  <a:cxn ang="0">
                    <a:pos x="27" y="9"/>
                  </a:cxn>
                  <a:cxn ang="0">
                    <a:pos x="10" y="26"/>
                  </a:cxn>
                  <a:cxn ang="0">
                    <a:pos x="27" y="43"/>
                  </a:cxn>
                  <a:cxn ang="0">
                    <a:pos x="44" y="26"/>
                  </a:cxn>
                  <a:cxn ang="0">
                    <a:pos x="27" y="9"/>
                  </a:cxn>
                </a:cxnLst>
                <a:rect l="0" t="0" r="r" b="b"/>
                <a:pathLst>
                  <a:path w="64" h="63">
                    <a:moveTo>
                      <a:pt x="59" y="63"/>
                    </a:moveTo>
                    <a:cubicBezTo>
                      <a:pt x="57" y="63"/>
                      <a:pt x="56" y="62"/>
                      <a:pt x="55" y="61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38" y="51"/>
                      <a:pt x="33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6"/>
                    </a:cubicBezTo>
                    <a:cubicBezTo>
                      <a:pt x="54" y="32"/>
                      <a:pt x="52" y="37"/>
                      <a:pt x="49" y="4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5"/>
                      <a:pt x="64" y="57"/>
                      <a:pt x="64" y="58"/>
                    </a:cubicBezTo>
                    <a:cubicBezTo>
                      <a:pt x="64" y="61"/>
                      <a:pt x="61" y="63"/>
                      <a:pt x="59" y="63"/>
                    </a:cubicBezTo>
                    <a:close/>
                    <a:moveTo>
                      <a:pt x="27" y="9"/>
                    </a:moveTo>
                    <a:cubicBezTo>
                      <a:pt x="18" y="9"/>
                      <a:pt x="10" y="17"/>
                      <a:pt x="10" y="26"/>
                    </a:cubicBezTo>
                    <a:cubicBezTo>
                      <a:pt x="10" y="36"/>
                      <a:pt x="18" y="43"/>
                      <a:pt x="27" y="43"/>
                    </a:cubicBezTo>
                    <a:cubicBezTo>
                      <a:pt x="37" y="43"/>
                      <a:pt x="44" y="36"/>
                      <a:pt x="44" y="26"/>
                    </a:cubicBezTo>
                    <a:cubicBezTo>
                      <a:pt x="44" y="17"/>
                      <a:pt x="37" y="9"/>
                      <a:pt x="27" y="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: Shape 28"/>
              <p:cNvSpPr/>
              <p:nvPr/>
            </p:nvSpPr>
            <p:spPr>
              <a:xfrm flipH="1">
                <a:off x="6078982" y="3658107"/>
                <a:ext cx="1798551" cy="1783154"/>
              </a:xfrm>
              <a:custGeom>
                <a:avLst/>
                <a:gdLst>
                  <a:gd name="connsiteX0" fmla="*/ 833645 w 1678460"/>
                  <a:gd name="connsiteY0" fmla="*/ 185289 h 1664090"/>
                  <a:gd name="connsiteX1" fmla="*/ 186889 w 1678460"/>
                  <a:gd name="connsiteY1" fmla="*/ 832045 h 1664090"/>
                  <a:gd name="connsiteX2" fmla="*/ 186889 w 1678460"/>
                  <a:gd name="connsiteY2" fmla="*/ 1170350 h 1664090"/>
                  <a:gd name="connsiteX3" fmla="*/ 495340 w 1678460"/>
                  <a:gd name="connsiteY3" fmla="*/ 1478801 h 1664090"/>
                  <a:gd name="connsiteX4" fmla="*/ 844815 w 1678460"/>
                  <a:gd name="connsiteY4" fmla="*/ 1478801 h 1664090"/>
                  <a:gd name="connsiteX5" fmla="*/ 1491571 w 1678460"/>
                  <a:gd name="connsiteY5" fmla="*/ 832045 h 1664090"/>
                  <a:gd name="connsiteX6" fmla="*/ 1491571 w 1678460"/>
                  <a:gd name="connsiteY6" fmla="*/ 493740 h 1664090"/>
                  <a:gd name="connsiteX7" fmla="*/ 1183120 w 1678460"/>
                  <a:gd name="connsiteY7" fmla="*/ 185289 h 1664090"/>
                  <a:gd name="connsiteX8" fmla="*/ 832045 w 1678460"/>
                  <a:gd name="connsiteY8" fmla="*/ 0 h 1664090"/>
                  <a:gd name="connsiteX9" fmla="*/ 1678460 w 1678460"/>
                  <a:gd name="connsiteY9" fmla="*/ 0 h 1664090"/>
                  <a:gd name="connsiteX10" fmla="*/ 1678460 w 1678460"/>
                  <a:gd name="connsiteY10" fmla="*/ 832045 h 1664090"/>
                  <a:gd name="connsiteX11" fmla="*/ 846415 w 1678460"/>
                  <a:gd name="connsiteY11" fmla="*/ 1664090 h 1664090"/>
                  <a:gd name="connsiteX12" fmla="*/ 0 w 1678460"/>
                  <a:gd name="connsiteY12" fmla="*/ 1664090 h 1664090"/>
                  <a:gd name="connsiteX13" fmla="*/ 0 w 1678460"/>
                  <a:gd name="connsiteY13" fmla="*/ 832045 h 1664090"/>
                  <a:gd name="connsiteX14" fmla="*/ 832045 w 1678460"/>
                  <a:gd name="connsiteY14" fmla="*/ 0 h 166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8460" h="1664090">
                    <a:moveTo>
                      <a:pt x="833645" y="185289"/>
                    </a:moveTo>
                    <a:cubicBezTo>
                      <a:pt x="476452" y="185289"/>
                      <a:pt x="186889" y="474852"/>
                      <a:pt x="186889" y="832045"/>
                    </a:cubicBezTo>
                    <a:lnTo>
                      <a:pt x="186889" y="1170350"/>
                    </a:lnTo>
                    <a:cubicBezTo>
                      <a:pt x="186889" y="1340703"/>
                      <a:pt x="324987" y="1478801"/>
                      <a:pt x="495340" y="1478801"/>
                    </a:cubicBezTo>
                    <a:lnTo>
                      <a:pt x="844815" y="1478801"/>
                    </a:lnTo>
                    <a:cubicBezTo>
                      <a:pt x="1202008" y="1478801"/>
                      <a:pt x="1491571" y="1189238"/>
                      <a:pt x="1491571" y="832045"/>
                    </a:cubicBezTo>
                    <a:lnTo>
                      <a:pt x="1491571" y="493740"/>
                    </a:lnTo>
                    <a:cubicBezTo>
                      <a:pt x="1491571" y="323387"/>
                      <a:pt x="1353473" y="185289"/>
                      <a:pt x="1183120" y="185289"/>
                    </a:cubicBezTo>
                    <a:close/>
                    <a:moveTo>
                      <a:pt x="832045" y="0"/>
                    </a:moveTo>
                    <a:lnTo>
                      <a:pt x="1678460" y="0"/>
                    </a:lnTo>
                    <a:lnTo>
                      <a:pt x="1678460" y="832045"/>
                    </a:lnTo>
                    <a:cubicBezTo>
                      <a:pt x="1678460" y="1291571"/>
                      <a:pt x="1305941" y="1664090"/>
                      <a:pt x="846415" y="1664090"/>
                    </a:cubicBezTo>
                    <a:lnTo>
                      <a:pt x="0" y="1664090"/>
                    </a:lnTo>
                    <a:lnTo>
                      <a:pt x="0" y="832045"/>
                    </a:lnTo>
                    <a:cubicBezTo>
                      <a:pt x="0" y="372519"/>
                      <a:pt x="372519" y="0"/>
                      <a:pt x="832045" y="0"/>
                    </a:cubicBezTo>
                    <a:close/>
                  </a:path>
                </a:pathLst>
              </a:custGeom>
              <a:solidFill>
                <a:schemeClr val="accent4">
                  <a:lumMod val="10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: Shape 31"/>
              <p:cNvSpPr/>
              <p:nvPr/>
            </p:nvSpPr>
            <p:spPr>
              <a:xfrm rot="10800000" flipH="1">
                <a:off x="6439589" y="4018715"/>
                <a:ext cx="1071110" cy="1061939"/>
              </a:xfrm>
              <a:custGeom>
                <a:avLst/>
                <a:gdLst>
                  <a:gd name="connsiteX0" fmla="*/ 503121 w 999590"/>
                  <a:gd name="connsiteY0" fmla="*/ 880685 h 991032"/>
                  <a:gd name="connsiteX1" fmla="*/ 888290 w 999590"/>
                  <a:gd name="connsiteY1" fmla="*/ 495516 h 991032"/>
                  <a:gd name="connsiteX2" fmla="*/ 888290 w 999590"/>
                  <a:gd name="connsiteY2" fmla="*/ 294042 h 991032"/>
                  <a:gd name="connsiteX3" fmla="*/ 704595 w 999590"/>
                  <a:gd name="connsiteY3" fmla="*/ 110347 h 991032"/>
                  <a:gd name="connsiteX4" fmla="*/ 496469 w 999590"/>
                  <a:gd name="connsiteY4" fmla="*/ 110347 h 991032"/>
                  <a:gd name="connsiteX5" fmla="*/ 111300 w 999590"/>
                  <a:gd name="connsiteY5" fmla="*/ 495516 h 991032"/>
                  <a:gd name="connsiteX6" fmla="*/ 111300 w 999590"/>
                  <a:gd name="connsiteY6" fmla="*/ 696990 h 991032"/>
                  <a:gd name="connsiteX7" fmla="*/ 294995 w 999590"/>
                  <a:gd name="connsiteY7" fmla="*/ 880685 h 991032"/>
                  <a:gd name="connsiteX8" fmla="*/ 504074 w 999590"/>
                  <a:gd name="connsiteY8" fmla="*/ 991032 h 991032"/>
                  <a:gd name="connsiteX9" fmla="*/ 236321 w 999590"/>
                  <a:gd name="connsiteY9" fmla="*/ 991032 h 991032"/>
                  <a:gd name="connsiteX10" fmla="*/ 0 w 999590"/>
                  <a:gd name="connsiteY10" fmla="*/ 754711 h 991032"/>
                  <a:gd name="connsiteX11" fmla="*/ 0 w 999590"/>
                  <a:gd name="connsiteY11" fmla="*/ 495516 h 991032"/>
                  <a:gd name="connsiteX12" fmla="*/ 495516 w 999590"/>
                  <a:gd name="connsiteY12" fmla="*/ 0 h 991032"/>
                  <a:gd name="connsiteX13" fmla="*/ 763269 w 999590"/>
                  <a:gd name="connsiteY13" fmla="*/ 0 h 991032"/>
                  <a:gd name="connsiteX14" fmla="*/ 999590 w 999590"/>
                  <a:gd name="connsiteY14" fmla="*/ 236321 h 991032"/>
                  <a:gd name="connsiteX15" fmla="*/ 999590 w 999590"/>
                  <a:gd name="connsiteY15" fmla="*/ 495516 h 991032"/>
                  <a:gd name="connsiteX16" fmla="*/ 504074 w 999590"/>
                  <a:gd name="connsiteY16" fmla="*/ 991032 h 99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9590" h="991032">
                    <a:moveTo>
                      <a:pt x="503121" y="880685"/>
                    </a:moveTo>
                    <a:cubicBezTo>
                      <a:pt x="715844" y="880685"/>
                      <a:pt x="888290" y="708239"/>
                      <a:pt x="888290" y="495516"/>
                    </a:cubicBezTo>
                    <a:lnTo>
                      <a:pt x="888290" y="294042"/>
                    </a:lnTo>
                    <a:cubicBezTo>
                      <a:pt x="888290" y="192590"/>
                      <a:pt x="806047" y="110347"/>
                      <a:pt x="704595" y="110347"/>
                    </a:cubicBezTo>
                    <a:lnTo>
                      <a:pt x="496469" y="110347"/>
                    </a:lnTo>
                    <a:cubicBezTo>
                      <a:pt x="283746" y="110347"/>
                      <a:pt x="111300" y="282793"/>
                      <a:pt x="111300" y="495516"/>
                    </a:cubicBezTo>
                    <a:lnTo>
                      <a:pt x="111300" y="696990"/>
                    </a:lnTo>
                    <a:cubicBezTo>
                      <a:pt x="111300" y="798442"/>
                      <a:pt x="193543" y="880685"/>
                      <a:pt x="294995" y="880685"/>
                    </a:cubicBezTo>
                    <a:close/>
                    <a:moveTo>
                      <a:pt x="504074" y="991032"/>
                    </a:moveTo>
                    <a:lnTo>
                      <a:pt x="236321" y="991032"/>
                    </a:lnTo>
                    <a:cubicBezTo>
                      <a:pt x="105805" y="991032"/>
                      <a:pt x="0" y="885227"/>
                      <a:pt x="0" y="754711"/>
                    </a:cubicBezTo>
                    <a:lnTo>
                      <a:pt x="0" y="495516"/>
                    </a:lnTo>
                    <a:cubicBezTo>
                      <a:pt x="0" y="221850"/>
                      <a:pt x="221850" y="0"/>
                      <a:pt x="495516" y="0"/>
                    </a:cubicBezTo>
                    <a:lnTo>
                      <a:pt x="763269" y="0"/>
                    </a:lnTo>
                    <a:cubicBezTo>
                      <a:pt x="893785" y="0"/>
                      <a:pt x="999590" y="105805"/>
                      <a:pt x="999590" y="236321"/>
                    </a:cubicBezTo>
                    <a:lnTo>
                      <a:pt x="999590" y="495516"/>
                    </a:lnTo>
                    <a:cubicBezTo>
                      <a:pt x="999590" y="769182"/>
                      <a:pt x="777740" y="991032"/>
                      <a:pt x="504074" y="99103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4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" name="Group 35"/>
          <p:cNvGrpSpPr/>
          <p:nvPr/>
        </p:nvGrpSpPr>
        <p:grpSpPr>
          <a:xfrm>
            <a:off x="1108054" y="2936253"/>
            <a:ext cx="1897772" cy="755243"/>
            <a:chOff x="8328246" y="2276873"/>
            <a:chExt cx="2198694" cy="1006991"/>
          </a:xfrm>
        </p:grpSpPr>
        <p:sp>
          <p:nvSpPr>
            <p:cNvPr id="18" name="TextBox 37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/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9" name="TextBox 38"/>
            <p:cNvSpPr txBox="1">
              <a:spLocks/>
            </p:cNvSpPr>
            <p:nvPr/>
          </p:nvSpPr>
          <p:spPr>
            <a:xfrm>
              <a:off x="8328246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360000" bIns="0" anchor="ctr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</a:t>
              </a:r>
              <a:b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</p:grpSp>
      <p:grpSp>
        <p:nvGrpSpPr>
          <p:cNvPr id="9" name="Group 39"/>
          <p:cNvGrpSpPr/>
          <p:nvPr/>
        </p:nvGrpSpPr>
        <p:grpSpPr>
          <a:xfrm>
            <a:off x="5773135" y="2936253"/>
            <a:ext cx="1911886" cy="755243"/>
            <a:chOff x="1197898" y="2503545"/>
            <a:chExt cx="2198693" cy="1006991"/>
          </a:xfrm>
        </p:grpSpPr>
        <p:sp>
          <p:nvSpPr>
            <p:cNvPr id="16" name="TextBox 40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7" name="TextBox 41"/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</a:t>
              </a:r>
              <a:b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</p:grpSp>
      <p:grpSp>
        <p:nvGrpSpPr>
          <p:cNvPr id="10" name="Group 42"/>
          <p:cNvGrpSpPr/>
          <p:nvPr/>
        </p:nvGrpSpPr>
        <p:grpSpPr>
          <a:xfrm>
            <a:off x="1119602" y="1417375"/>
            <a:ext cx="1897772" cy="755243"/>
            <a:chOff x="8328246" y="2276873"/>
            <a:chExt cx="2198694" cy="1006991"/>
          </a:xfrm>
        </p:grpSpPr>
        <p:sp>
          <p:nvSpPr>
            <p:cNvPr id="14" name="TextBox 43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/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5" name="TextBox 44"/>
            <p:cNvSpPr txBox="1">
              <a:spLocks/>
            </p:cNvSpPr>
            <p:nvPr/>
          </p:nvSpPr>
          <p:spPr>
            <a:xfrm>
              <a:off x="8328246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360000" bIns="0" anchor="ctr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</a:t>
              </a:r>
              <a:b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</p:grpSp>
      <p:grpSp>
        <p:nvGrpSpPr>
          <p:cNvPr id="11" name="Group 45"/>
          <p:cNvGrpSpPr/>
          <p:nvPr/>
        </p:nvGrpSpPr>
        <p:grpSpPr>
          <a:xfrm>
            <a:off x="5773135" y="1417375"/>
            <a:ext cx="1911886" cy="755243"/>
            <a:chOff x="1197898" y="2503545"/>
            <a:chExt cx="2198693" cy="1006991"/>
          </a:xfrm>
        </p:grpSpPr>
        <p:sp>
          <p:nvSpPr>
            <p:cNvPr id="12" name="TextBox 46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12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3" name="TextBox 47"/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 </a:t>
              </a:r>
              <a:b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80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2488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6948BC4-52D4-4F32-8026-E816E5573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96" y="3713"/>
            <a:ext cx="4147984" cy="5143500"/>
          </a:xfrm>
          <a:prstGeom prst="rect">
            <a:avLst/>
          </a:prstGeom>
        </p:spPr>
      </p:pic>
      <p:sp>
        <p:nvSpPr>
          <p:cNvPr id="26" name="TextBox 48"/>
          <p:cNvSpPr txBox="1"/>
          <p:nvPr/>
        </p:nvSpPr>
        <p:spPr>
          <a:xfrm>
            <a:off x="2240541" y="2096670"/>
            <a:ext cx="28163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产品运行</a:t>
            </a:r>
            <a:endParaRPr lang="en-GB" altLang="zh-CN" sz="3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Box 49"/>
          <p:cNvSpPr txBox="1"/>
          <p:nvPr/>
        </p:nvSpPr>
        <p:spPr>
          <a:xfrm>
            <a:off x="2240541" y="2676270"/>
            <a:ext cx="18994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</a:t>
            </a:r>
          </a:p>
        </p:txBody>
      </p:sp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755576" y="1643920"/>
            <a:ext cx="1561914" cy="157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023" tIns="32511" rIns="65023" bIns="3251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800" cap="all" spc="213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9800" cap="all" spc="213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407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8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3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3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988" y="1252538"/>
            <a:ext cx="5307012" cy="298132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4" name="矩形 13"/>
          <p:cNvSpPr/>
          <p:nvPr/>
        </p:nvSpPr>
        <p:spPr>
          <a:xfrm>
            <a:off x="933449" y="1502229"/>
            <a:ext cx="3333751" cy="244928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39011" y="1723707"/>
            <a:ext cx="247338" cy="200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9"/>
          <p:cNvGrpSpPr/>
          <p:nvPr/>
        </p:nvGrpSpPr>
        <p:grpSpPr>
          <a:xfrm>
            <a:off x="1086349" y="2210481"/>
            <a:ext cx="2876051" cy="1402354"/>
            <a:chOff x="1448465" y="2947308"/>
            <a:chExt cx="3834735" cy="1869805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596572" y="2947308"/>
              <a:ext cx="841829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1448465" y="3068943"/>
              <a:ext cx="3834735" cy="1748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用户可以在投影仪或者计算机上进行演示，也可以将演示文稿打印出来，制作成胶片，以便应用到更广泛的领域中。利用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Microsoft Office PowerPoint</a:t>
              </a:r>
              <a:r>
                <a:rPr lang="zh-CN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不仅可以创建演示文稿，还可以在互联网上召开面对面会议、远程会议或在网上给观众展示演示文稿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1086349" y="1810212"/>
            <a:ext cx="2103167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标题文字添加</a:t>
            </a:r>
          </a:p>
        </p:txBody>
      </p:sp>
    </p:spTree>
    <p:extLst>
      <p:ext uri="{BB962C8B-B14F-4D97-AF65-F5344CB8AC3E}">
        <p14:creationId xmlns:p14="http://schemas.microsoft.com/office/powerpoint/2010/main" val="74786547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"/>
</p:tagLst>
</file>

<file path=ppt/theme/theme1.xml><?xml version="1.0" encoding="utf-8"?>
<a:theme xmlns:a="http://schemas.openxmlformats.org/drawingml/2006/main" name="Office 主题​​">
  <a:themeElements>
    <a:clrScheme name="自定义 16">
      <a:dk1>
        <a:sysClr val="windowText" lastClr="000000"/>
      </a:dk1>
      <a:lt1>
        <a:sysClr val="window" lastClr="FFFFFF"/>
      </a:lt1>
      <a:dk2>
        <a:srgbClr val="1F497D"/>
      </a:dk2>
      <a:lt2>
        <a:srgbClr val="7F7F7F"/>
      </a:lt2>
      <a:accent1>
        <a:srgbClr val="30A8C4"/>
      </a:accent1>
      <a:accent2>
        <a:srgbClr val="7F7F7F"/>
      </a:accent2>
      <a:accent3>
        <a:srgbClr val="30A8C4"/>
      </a:accent3>
      <a:accent4>
        <a:srgbClr val="7F7F7F"/>
      </a:accent4>
      <a:accent5>
        <a:srgbClr val="30A8C4"/>
      </a:accent5>
      <a:accent6>
        <a:srgbClr val="7F7F7F"/>
      </a:accent6>
      <a:hlink>
        <a:srgbClr val="007FA2"/>
      </a:hlink>
      <a:folHlink>
        <a:srgbClr val="FF495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3914</TotalTime>
  <Words>2215</Words>
  <Application>Microsoft Office PowerPoint</Application>
  <PresentationFormat>全屏显示(16:9)</PresentationFormat>
  <Paragraphs>234</Paragraphs>
  <Slides>25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Lato Light</vt:lpstr>
      <vt:lpstr>方正大黑简体</vt:lpstr>
      <vt:lpstr>方正姚体</vt:lpstr>
      <vt:lpstr>宋体</vt:lpstr>
      <vt:lpstr>微软雅黑</vt:lpstr>
      <vt:lpstr>Agency FB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</dc:title>
  <dc:creator>USER</dc:creator>
  <cp:lastModifiedBy>Administrator</cp:lastModifiedBy>
  <cp:revision>414</cp:revision>
  <dcterms:created xsi:type="dcterms:W3CDTF">2014-11-09T01:07:25Z</dcterms:created>
  <dcterms:modified xsi:type="dcterms:W3CDTF">2017-07-18T05:10:11Z</dcterms:modified>
</cp:coreProperties>
</file>